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7" r:id="rId1"/>
  </p:sldMasterIdLst>
  <p:notesMasterIdLst>
    <p:notesMasterId r:id="rId25"/>
  </p:notesMasterIdLst>
  <p:sldIdLst>
    <p:sldId id="256" r:id="rId2"/>
    <p:sldId id="257" r:id="rId3"/>
    <p:sldId id="258" r:id="rId4"/>
    <p:sldId id="275" r:id="rId5"/>
    <p:sldId id="259" r:id="rId6"/>
    <p:sldId id="276" r:id="rId7"/>
    <p:sldId id="274" r:id="rId8"/>
    <p:sldId id="265" r:id="rId9"/>
    <p:sldId id="277" r:id="rId10"/>
    <p:sldId id="278" r:id="rId11"/>
    <p:sldId id="261" r:id="rId12"/>
    <p:sldId id="270" r:id="rId13"/>
    <p:sldId id="262" r:id="rId14"/>
    <p:sldId id="279" r:id="rId15"/>
    <p:sldId id="280" r:id="rId16"/>
    <p:sldId id="281" r:id="rId17"/>
    <p:sldId id="282" r:id="rId18"/>
    <p:sldId id="283" r:id="rId19"/>
    <p:sldId id="260" r:id="rId20"/>
    <p:sldId id="266" r:id="rId21"/>
    <p:sldId id="267" r:id="rId22"/>
    <p:sldId id="264" r:id="rId23"/>
    <p:sldId id="273" r:id="rId24"/>
  </p:sldIdLst>
  <p:sldSz cx="9144000" cy="5143500" type="screen16x9"/>
  <p:notesSz cx="6858000" cy="9144000"/>
  <p:embeddedFontLst>
    <p:embeddedFont>
      <p:font typeface="Dokdo" panose="020B0604020202020204" charset="-127"/>
      <p:regular r:id="rId26"/>
    </p:embeddedFont>
    <p:embeddedFont>
      <p:font typeface="Calibri" panose="020F0502020204030204" pitchFamily="34" charset="0"/>
      <p:regular r:id="rId27"/>
      <p:bold r:id="rId28"/>
      <p:italic r:id="rId29"/>
      <p:boldItalic r:id="rId30"/>
    </p:embeddedFont>
    <p:embeddedFont>
      <p:font typeface="Nunito" panose="020B0604020202020204" charset="-18"/>
      <p:regular r:id="rId31"/>
      <p:bold r:id="rId32"/>
      <p:italic r:id="rId33"/>
      <p:boldItalic r:id="rId34"/>
    </p:embeddedFont>
    <p:embeddedFont>
      <p:font typeface="Nunito Sans" panose="020B0604020202020204" charset="-18"/>
      <p:regular r:id="rId35"/>
      <p:bold r:id="rId36"/>
      <p:italic r:id="rId37"/>
      <p:boldItalic r:id="rId38"/>
    </p:embeddedFont>
    <p:embeddedFont>
      <p:font typeface="Oregano" panose="020B0604020202020204" charset="0"/>
      <p:regular r:id="rId39"/>
      <p:italic r:id="rId4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-8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4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g2a07e6cd678_1_7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g2a07e6cd678_1_7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2a07e6cd678_1_1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23;g2a07e6cd678_1_1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2a07e6cd678_1_2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g2a07e6cd678_1_2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a07e6cd678_1_2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8" name="Google Shape;288;g2a07e6cd678_1_2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2a07e6cd678_1_2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7" name="Google Shape;227;g2a07e6cd678_1_2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a07e6cd678_1_4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7" name="Google Shape;437;g2a07e6cd678_1_4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a07e6cd678_1_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g2a07e6cd678_1_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2a07e6cd678_1_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2a07e6cd678_1_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07e6cd678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a07e6cd678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2a07e6cd678_1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g2a07e6cd678_1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3930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2a07e6cd678_1_2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a07e6cd678_1_2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2a07e6cd678_1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6" name="Google Shape;156;g2a07e6cd678_1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g2a07e6cd678_1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g2a07e6cd678_1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2a07e6cd678_1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g2a07e6cd678_1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9" y="3420725"/>
            <a:ext cx="9143661" cy="1317815"/>
          </a:xfrm>
          <a:custGeom>
            <a:avLst/>
            <a:gdLst/>
            <a:ahLst/>
            <a:cxnLst/>
            <a:rect l="l" t="t" r="r" b="b"/>
            <a:pathLst>
              <a:path w="1783259" h="480516" extrusionOk="0">
                <a:moveTo>
                  <a:pt x="0" y="0"/>
                </a:moveTo>
                <a:lnTo>
                  <a:pt x="1783259" y="0"/>
                </a:lnTo>
                <a:lnTo>
                  <a:pt x="1783259" y="480516"/>
                </a:lnTo>
                <a:lnTo>
                  <a:pt x="0" y="480516"/>
                </a:lnTo>
                <a:close/>
              </a:path>
            </a:pathLst>
          </a:custGeom>
          <a:solidFill>
            <a:srgbClr val="EB1C12"/>
          </a:solidFill>
          <a:ln>
            <a:noFill/>
          </a:ln>
        </p:spPr>
      </p:sp>
      <p:grpSp>
        <p:nvGrpSpPr>
          <p:cNvPr id="11" name="Google Shape;11;p2"/>
          <p:cNvGrpSpPr/>
          <p:nvPr/>
        </p:nvGrpSpPr>
        <p:grpSpPr>
          <a:xfrm>
            <a:off x="-9" y="4683721"/>
            <a:ext cx="9139941" cy="459779"/>
            <a:chOff x="0" y="-28575"/>
            <a:chExt cx="2574994" cy="242193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2574994" cy="213618"/>
            </a:xfrm>
            <a:custGeom>
              <a:avLst/>
              <a:gdLst/>
              <a:ahLst/>
              <a:cxnLst/>
              <a:rect l="l" t="t" r="r" b="b"/>
              <a:pathLst>
                <a:path w="2574994" h="213618" extrusionOk="0">
                  <a:moveTo>
                    <a:pt x="0" y="0"/>
                  </a:moveTo>
                  <a:lnTo>
                    <a:pt x="2574994" y="0"/>
                  </a:lnTo>
                  <a:lnTo>
                    <a:pt x="2574994" y="213618"/>
                  </a:lnTo>
                  <a:lnTo>
                    <a:pt x="0" y="213618"/>
                  </a:lnTo>
                  <a:close/>
                </a:path>
              </a:pathLst>
            </a:custGeom>
            <a:solidFill>
              <a:srgbClr val="FFF5F0"/>
            </a:solidFill>
            <a:ln>
              <a:noFill/>
            </a:ln>
          </p:spPr>
        </p:sp>
        <p:sp>
          <p:nvSpPr>
            <p:cNvPr id="13" name="Google Shape;13;p2"/>
            <p:cNvSpPr txBox="1"/>
            <p:nvPr/>
          </p:nvSpPr>
          <p:spPr>
            <a:xfrm>
              <a:off x="0" y="-28575"/>
              <a:ext cx="2574900" cy="24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1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900" b="0" i="0" u="none" strike="noStrike" cap="none">
                  <a:solidFill>
                    <a:srgbClr val="0F1A38"/>
                  </a:solidFill>
                  <a:latin typeface="Nunito"/>
                  <a:ea typeface="Nunito"/>
                  <a:cs typeface="Nunito"/>
                  <a:sym typeface="Nunito"/>
                </a:rPr>
                <a:t>Elaborate on the featured statistic.</a:t>
              </a:r>
              <a:endParaRPr sz="700"/>
            </a:p>
          </p:txBody>
        </p:sp>
      </p:grp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311708" y="5921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ubTitle" idx="1"/>
          </p:nvPr>
        </p:nvSpPr>
        <p:spPr>
          <a:xfrm>
            <a:off x="311700" y="26817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/>
          <p:nvPr/>
        </p:nvSpPr>
        <p:spPr>
          <a:xfrm>
            <a:off x="-138397" y="3732048"/>
            <a:ext cx="9420794" cy="6445807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" name="Google Shape;19;p3"/>
          <p:cNvSpPr/>
          <p:nvPr/>
        </p:nvSpPr>
        <p:spPr>
          <a:xfrm>
            <a:off x="-138397" y="-5033256"/>
            <a:ext cx="9420794" cy="6445807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20" name="Google Shape;20;p3"/>
          <p:cNvCxnSpPr/>
          <p:nvPr/>
        </p:nvCxnSpPr>
        <p:spPr>
          <a:xfrm rot="10800000" flipH="1">
            <a:off x="-203332" y="1403101"/>
            <a:ext cx="10142100" cy="285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" name="Google Shape;21;p3"/>
          <p:cNvCxnSpPr/>
          <p:nvPr/>
        </p:nvCxnSpPr>
        <p:spPr>
          <a:xfrm rot="10800000" flipH="1">
            <a:off x="-203332" y="3722598"/>
            <a:ext cx="10142100" cy="285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4"/>
          <p:cNvSpPr/>
          <p:nvPr/>
        </p:nvSpPr>
        <p:spPr>
          <a:xfrm>
            <a:off x="6601830" y="0"/>
            <a:ext cx="4055641" cy="5143500"/>
          </a:xfrm>
          <a:custGeom>
            <a:avLst/>
            <a:gdLst/>
            <a:ahLst/>
            <a:cxnLst/>
            <a:rect l="l" t="t" r="r" b="b"/>
            <a:pathLst>
              <a:path w="8111282" h="10287000" extrusionOk="0">
                <a:moveTo>
                  <a:pt x="0" y="0"/>
                </a:moveTo>
                <a:lnTo>
                  <a:pt x="8111282" y="0"/>
                </a:lnTo>
                <a:lnTo>
                  <a:pt x="811128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42668" r="-42677"/>
            </a:stretch>
          </a:blipFill>
          <a:ln>
            <a:noFill/>
          </a:ln>
        </p:spPr>
      </p:sp>
      <p:sp>
        <p:nvSpPr>
          <p:cNvPr id="26" name="Google Shape;2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5"/>
          <p:cNvSpPr/>
          <p:nvPr/>
        </p:nvSpPr>
        <p:spPr>
          <a:xfrm>
            <a:off x="-138397" y="3958223"/>
            <a:ext cx="9420794" cy="6445807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38" name="Google Shape;38;p6"/>
          <p:cNvGrpSpPr/>
          <p:nvPr/>
        </p:nvGrpSpPr>
        <p:grpSpPr>
          <a:xfrm>
            <a:off x="3048000" y="1607332"/>
            <a:ext cx="3048071" cy="3536150"/>
            <a:chOff x="0" y="-38100"/>
            <a:chExt cx="1605600" cy="1862700"/>
          </a:xfrm>
        </p:grpSpPr>
        <p:sp>
          <p:nvSpPr>
            <p:cNvPr id="39" name="Google Shape;39;p6"/>
            <p:cNvSpPr/>
            <p:nvPr/>
          </p:nvSpPr>
          <p:spPr>
            <a:xfrm>
              <a:off x="0" y="0"/>
              <a:ext cx="1605531" cy="1824574"/>
            </a:xfrm>
            <a:custGeom>
              <a:avLst/>
              <a:gdLst/>
              <a:ahLst/>
              <a:cxnLst/>
              <a:rect l="l" t="t" r="r" b="b"/>
              <a:pathLst>
                <a:path w="1605531" h="1824574" extrusionOk="0">
                  <a:moveTo>
                    <a:pt x="0" y="0"/>
                  </a:moveTo>
                  <a:lnTo>
                    <a:pt x="1605531" y="0"/>
                  </a:lnTo>
                  <a:lnTo>
                    <a:pt x="1605531" y="1824574"/>
                  </a:lnTo>
                  <a:lnTo>
                    <a:pt x="0" y="1824574"/>
                  </a:lnTo>
                  <a:close/>
                </a:path>
              </a:pathLst>
            </a:custGeom>
            <a:solidFill>
              <a:srgbClr val="EB1C12"/>
            </a:solidFill>
            <a:ln>
              <a:noFill/>
            </a:ln>
          </p:spPr>
        </p:sp>
        <p:sp>
          <p:nvSpPr>
            <p:cNvPr id="40" name="Google Shape;40;p6"/>
            <p:cNvSpPr txBox="1"/>
            <p:nvPr/>
          </p:nvSpPr>
          <p:spPr>
            <a:xfrm>
              <a:off x="0" y="-38100"/>
              <a:ext cx="1605600" cy="186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1" name="Google Shape;41;p6"/>
          <p:cNvSpPr/>
          <p:nvPr/>
        </p:nvSpPr>
        <p:spPr>
          <a:xfrm>
            <a:off x="7481603" y="0"/>
            <a:ext cx="1662397" cy="1665374"/>
          </a:xfrm>
          <a:custGeom>
            <a:avLst/>
            <a:gdLst/>
            <a:ahLst/>
            <a:cxnLst/>
            <a:rect l="l" t="t" r="r" b="b"/>
            <a:pathLst>
              <a:path w="3324794" h="3330747" extrusionOk="0">
                <a:moveTo>
                  <a:pt x="0" y="0"/>
                </a:moveTo>
                <a:lnTo>
                  <a:pt x="3324794" y="0"/>
                </a:lnTo>
                <a:lnTo>
                  <a:pt x="3324794" y="3330747"/>
                </a:lnTo>
                <a:lnTo>
                  <a:pt x="0" y="3330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408"/>
            </a:stretch>
          </a:blipFill>
          <a:ln>
            <a:noFill/>
          </a:ln>
        </p:spPr>
      </p:sp>
      <p:sp>
        <p:nvSpPr>
          <p:cNvPr id="42" name="Google Shape;42;p6"/>
          <p:cNvSpPr/>
          <p:nvPr/>
        </p:nvSpPr>
        <p:spPr>
          <a:xfrm>
            <a:off x="0" y="0"/>
            <a:ext cx="1662397" cy="1665374"/>
          </a:xfrm>
          <a:custGeom>
            <a:avLst/>
            <a:gdLst/>
            <a:ahLst/>
            <a:cxnLst/>
            <a:rect l="l" t="t" r="r" b="b"/>
            <a:pathLst>
              <a:path w="3324794" h="3330747" extrusionOk="0">
                <a:moveTo>
                  <a:pt x="0" y="0"/>
                </a:moveTo>
                <a:lnTo>
                  <a:pt x="3324794" y="0"/>
                </a:lnTo>
                <a:lnTo>
                  <a:pt x="3324794" y="3330747"/>
                </a:lnTo>
                <a:lnTo>
                  <a:pt x="0" y="3330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r="-46408"/>
            </a:stretch>
          </a:blipFill>
          <a:ln>
            <a:noFill/>
          </a:ln>
        </p:spPr>
      </p:sp>
      <p:cxnSp>
        <p:nvCxnSpPr>
          <p:cNvPr id="43" name="Google Shape;43;p6"/>
          <p:cNvCxnSpPr/>
          <p:nvPr/>
        </p:nvCxnSpPr>
        <p:spPr>
          <a:xfrm>
            <a:off x="-203353" y="1679661"/>
            <a:ext cx="101424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4" name="Google Shape;44;p6"/>
          <p:cNvCxnSpPr/>
          <p:nvPr/>
        </p:nvCxnSpPr>
        <p:spPr>
          <a:xfrm>
            <a:off x="3033713" y="1665374"/>
            <a:ext cx="0" cy="10142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5" name="Google Shape;45;p6"/>
          <p:cNvCxnSpPr/>
          <p:nvPr/>
        </p:nvCxnSpPr>
        <p:spPr>
          <a:xfrm>
            <a:off x="6110288" y="1665374"/>
            <a:ext cx="0" cy="10142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6" name="Google Shape;46;p6"/>
          <p:cNvCxnSpPr/>
          <p:nvPr/>
        </p:nvCxnSpPr>
        <p:spPr>
          <a:xfrm>
            <a:off x="7467316" y="-8462599"/>
            <a:ext cx="0" cy="10142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47" name="Google Shape;47;p6"/>
          <p:cNvCxnSpPr/>
          <p:nvPr/>
        </p:nvCxnSpPr>
        <p:spPr>
          <a:xfrm>
            <a:off x="1676685" y="-8462599"/>
            <a:ext cx="0" cy="10142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7"/>
          <p:cNvSpPr/>
          <p:nvPr/>
        </p:nvSpPr>
        <p:spPr>
          <a:xfrm flipH="1">
            <a:off x="5780166" y="2092760"/>
            <a:ext cx="4940644" cy="3380441"/>
          </a:xfrm>
          <a:custGeom>
            <a:avLst/>
            <a:gdLst/>
            <a:ahLst/>
            <a:cxnLst/>
            <a:rect l="l" t="t" r="r" b="b"/>
            <a:pathLst>
              <a:path w="9881288" h="6760881" extrusionOk="0">
                <a:moveTo>
                  <a:pt x="0" y="0"/>
                </a:moveTo>
                <a:lnTo>
                  <a:pt x="9881288" y="0"/>
                </a:lnTo>
                <a:lnTo>
                  <a:pt x="9881288" y="6760881"/>
                </a:lnTo>
                <a:lnTo>
                  <a:pt x="0" y="676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50" name="Google Shape;50;p7"/>
          <p:cNvCxnSpPr/>
          <p:nvPr/>
        </p:nvCxnSpPr>
        <p:spPr>
          <a:xfrm>
            <a:off x="5789691" y="-483735"/>
            <a:ext cx="0" cy="6770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1" name="Google Shape;51;p7"/>
          <p:cNvCxnSpPr/>
          <p:nvPr/>
        </p:nvCxnSpPr>
        <p:spPr>
          <a:xfrm rot="10800000">
            <a:off x="5772993" y="2076091"/>
            <a:ext cx="67704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2" name="Google Shape;52;p7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/>
          <p:nvPr/>
        </p:nvSpPr>
        <p:spPr>
          <a:xfrm>
            <a:off x="0" y="3394800"/>
            <a:ext cx="4574700" cy="5683568"/>
          </a:xfrm>
          <a:custGeom>
            <a:avLst/>
            <a:gdLst/>
            <a:ahLst/>
            <a:cxnLst/>
            <a:rect l="l" t="t" r="r" b="b"/>
            <a:pathLst>
              <a:path w="8511070" h="10287000" extrusionOk="0">
                <a:moveTo>
                  <a:pt x="0" y="0"/>
                </a:moveTo>
                <a:lnTo>
                  <a:pt x="8511070" y="0"/>
                </a:lnTo>
                <a:lnTo>
                  <a:pt x="851107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26067" r="-50567"/>
            </a:stretch>
          </a:blipFill>
          <a:ln>
            <a:noFill/>
          </a:ln>
        </p:spPr>
      </p:sp>
      <p:sp>
        <p:nvSpPr>
          <p:cNvPr id="56" name="Google Shape;56;p8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58" name="Google Shape;58;p8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9" name="Google Shape;59;p8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cxnSp>
        <p:nvCxnSpPr>
          <p:cNvPr id="61" name="Google Shape;61;p8"/>
          <p:cNvCxnSpPr/>
          <p:nvPr/>
        </p:nvCxnSpPr>
        <p:spPr>
          <a:xfrm>
            <a:off x="4571998" y="-813585"/>
            <a:ext cx="0" cy="677040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9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65" name="Google Shape;65;p9"/>
          <p:cNvSpPr/>
          <p:nvPr/>
        </p:nvSpPr>
        <p:spPr>
          <a:xfrm>
            <a:off x="2127" y="400777"/>
            <a:ext cx="9143661" cy="1317815"/>
          </a:xfrm>
          <a:custGeom>
            <a:avLst/>
            <a:gdLst/>
            <a:ahLst/>
            <a:cxnLst/>
            <a:rect l="l" t="t" r="r" b="b"/>
            <a:pathLst>
              <a:path w="1783259" h="480516" extrusionOk="0">
                <a:moveTo>
                  <a:pt x="0" y="0"/>
                </a:moveTo>
                <a:lnTo>
                  <a:pt x="1783259" y="0"/>
                </a:lnTo>
                <a:lnTo>
                  <a:pt x="1783259" y="480516"/>
                </a:lnTo>
                <a:lnTo>
                  <a:pt x="0" y="480516"/>
                </a:lnTo>
                <a:close/>
              </a:path>
            </a:pathLst>
          </a:custGeom>
          <a:solidFill>
            <a:srgbClr val="EB1C12"/>
          </a:solidFill>
          <a:ln>
            <a:noFill/>
          </a:ln>
        </p:spPr>
      </p:sp>
      <p:sp>
        <p:nvSpPr>
          <p:cNvPr id="66" name="Google Shape;66;p9"/>
          <p:cNvSpPr/>
          <p:nvPr/>
        </p:nvSpPr>
        <p:spPr>
          <a:xfrm>
            <a:off x="2127" y="0"/>
            <a:ext cx="9141229" cy="405340"/>
          </a:xfrm>
          <a:custGeom>
            <a:avLst/>
            <a:gdLst/>
            <a:ahLst/>
            <a:cxnLst/>
            <a:rect l="l" t="t" r="r" b="b"/>
            <a:pathLst>
              <a:path w="2574994" h="213618" extrusionOk="0">
                <a:moveTo>
                  <a:pt x="0" y="0"/>
                </a:moveTo>
                <a:lnTo>
                  <a:pt x="2574994" y="0"/>
                </a:lnTo>
                <a:lnTo>
                  <a:pt x="2574994" y="213618"/>
                </a:lnTo>
                <a:lnTo>
                  <a:pt x="0" y="213618"/>
                </a:lnTo>
                <a:close/>
              </a:path>
            </a:pathLst>
          </a:custGeom>
          <a:solidFill>
            <a:srgbClr val="FFF5F0"/>
          </a:solidFill>
          <a:ln>
            <a:noFill/>
          </a:ln>
        </p:spPr>
      </p:sp>
      <p:sp>
        <p:nvSpPr>
          <p:cNvPr id="67" name="Google Shape;67;p9"/>
          <p:cNvSpPr/>
          <p:nvPr/>
        </p:nvSpPr>
        <p:spPr>
          <a:xfrm>
            <a:off x="2127" y="1718018"/>
            <a:ext cx="9141229" cy="405340"/>
          </a:xfrm>
          <a:custGeom>
            <a:avLst/>
            <a:gdLst/>
            <a:ahLst/>
            <a:cxnLst/>
            <a:rect l="l" t="t" r="r" b="b"/>
            <a:pathLst>
              <a:path w="2574994" h="213618" extrusionOk="0">
                <a:moveTo>
                  <a:pt x="0" y="0"/>
                </a:moveTo>
                <a:lnTo>
                  <a:pt x="2574994" y="0"/>
                </a:lnTo>
                <a:lnTo>
                  <a:pt x="2574994" y="213618"/>
                </a:lnTo>
                <a:lnTo>
                  <a:pt x="0" y="213618"/>
                </a:lnTo>
                <a:close/>
              </a:path>
            </a:pathLst>
          </a:custGeom>
          <a:solidFill>
            <a:srgbClr val="FFF5F0"/>
          </a:solidFill>
          <a:ln>
            <a:noFill/>
          </a:ln>
        </p:spPr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Dokdo"/>
              <a:buNone/>
              <a:defRPr sz="2800">
                <a:solidFill>
                  <a:schemeClr val="dk1"/>
                </a:solidFill>
                <a:latin typeface="Dokdo"/>
                <a:ea typeface="Dokdo"/>
                <a:cs typeface="Dokdo"/>
                <a:sym typeface="Dokd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Dokdo"/>
              <a:buChar char="●"/>
              <a:defRPr sz="1800">
                <a:solidFill>
                  <a:schemeClr val="dk2"/>
                </a:solidFill>
                <a:latin typeface="Dokdo"/>
                <a:ea typeface="Dokdo"/>
                <a:cs typeface="Dokdo"/>
                <a:sym typeface="Dokd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regano"/>
              <a:buChar char="○"/>
              <a:defRPr>
                <a:solidFill>
                  <a:schemeClr val="dk2"/>
                </a:solidFill>
                <a:latin typeface="Oregano"/>
                <a:ea typeface="Oregano"/>
                <a:cs typeface="Oregano"/>
                <a:sym typeface="Oregan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●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○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Nunito Sans"/>
              <a:buChar char="■"/>
              <a:defRPr>
                <a:solidFill>
                  <a:schemeClr val="dk2"/>
                </a:solidFill>
                <a:latin typeface="Nunito Sans"/>
                <a:ea typeface="Nunito Sans"/>
                <a:cs typeface="Nunito Sans"/>
                <a:sym typeface="Nunito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1.png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3.jpg"/><Relationship Id="rId5" Type="http://schemas.openxmlformats.org/officeDocument/2006/relationships/image" Target="../media/image32.jpg"/><Relationship Id="rId4" Type="http://schemas.openxmlformats.org/officeDocument/2006/relationships/image" Target="../media/image3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7.jp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gif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11"/>
          <p:cNvSpPr/>
          <p:nvPr/>
        </p:nvSpPr>
        <p:spPr>
          <a:xfrm>
            <a:off x="-138400" y="-666750"/>
            <a:ext cx="10504185" cy="7025929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75" name="Google Shape;75;p11"/>
          <p:cNvGrpSpPr/>
          <p:nvPr/>
        </p:nvGrpSpPr>
        <p:grpSpPr>
          <a:xfrm>
            <a:off x="1294809" y="618775"/>
            <a:ext cx="6696795" cy="3905950"/>
            <a:chOff x="0" y="0"/>
            <a:chExt cx="34327036" cy="22965823"/>
          </a:xfrm>
        </p:grpSpPr>
        <p:sp>
          <p:nvSpPr>
            <p:cNvPr id="76" name="Google Shape;76;p11"/>
            <p:cNvSpPr/>
            <p:nvPr/>
          </p:nvSpPr>
          <p:spPr>
            <a:xfrm>
              <a:off x="72390" y="72390"/>
              <a:ext cx="34182257" cy="22821044"/>
            </a:xfrm>
            <a:custGeom>
              <a:avLst/>
              <a:gdLst/>
              <a:ahLst/>
              <a:cxnLst/>
              <a:rect l="l" t="t" r="r" b="b"/>
              <a:pathLst>
                <a:path w="34182257" h="22821044" extrusionOk="0">
                  <a:moveTo>
                    <a:pt x="0" y="0"/>
                  </a:moveTo>
                  <a:lnTo>
                    <a:pt x="34182257" y="0"/>
                  </a:lnTo>
                  <a:lnTo>
                    <a:pt x="34182257" y="22821044"/>
                  </a:lnTo>
                  <a:lnTo>
                    <a:pt x="0" y="22821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77" name="Google Shape;77;p11"/>
            <p:cNvSpPr/>
            <p:nvPr/>
          </p:nvSpPr>
          <p:spPr>
            <a:xfrm>
              <a:off x="0" y="0"/>
              <a:ext cx="34327036" cy="22965823"/>
            </a:xfrm>
            <a:custGeom>
              <a:avLst/>
              <a:gdLst/>
              <a:ahLst/>
              <a:cxnLst/>
              <a:rect l="l" t="t" r="r" b="b"/>
              <a:pathLst>
                <a:path w="34327036" h="22965823" extrusionOk="0">
                  <a:moveTo>
                    <a:pt x="34182258" y="22821043"/>
                  </a:moveTo>
                  <a:lnTo>
                    <a:pt x="34327036" y="22821043"/>
                  </a:lnTo>
                  <a:lnTo>
                    <a:pt x="34327036" y="22965823"/>
                  </a:lnTo>
                  <a:lnTo>
                    <a:pt x="34182258" y="22965823"/>
                  </a:lnTo>
                  <a:lnTo>
                    <a:pt x="34182258" y="228210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821043"/>
                  </a:lnTo>
                  <a:lnTo>
                    <a:pt x="0" y="22821043"/>
                  </a:lnTo>
                  <a:lnTo>
                    <a:pt x="0" y="144780"/>
                  </a:lnTo>
                  <a:close/>
                  <a:moveTo>
                    <a:pt x="0" y="22821043"/>
                  </a:moveTo>
                  <a:lnTo>
                    <a:pt x="144780" y="22821043"/>
                  </a:lnTo>
                  <a:lnTo>
                    <a:pt x="144780" y="22965823"/>
                  </a:lnTo>
                  <a:lnTo>
                    <a:pt x="0" y="22965823"/>
                  </a:lnTo>
                  <a:lnTo>
                    <a:pt x="0" y="22821043"/>
                  </a:lnTo>
                  <a:close/>
                  <a:moveTo>
                    <a:pt x="34182258" y="144780"/>
                  </a:moveTo>
                  <a:lnTo>
                    <a:pt x="34327036" y="144780"/>
                  </a:lnTo>
                  <a:lnTo>
                    <a:pt x="34327036" y="22821043"/>
                  </a:lnTo>
                  <a:lnTo>
                    <a:pt x="34182258" y="22821043"/>
                  </a:lnTo>
                  <a:lnTo>
                    <a:pt x="34182258" y="144780"/>
                  </a:lnTo>
                  <a:close/>
                  <a:moveTo>
                    <a:pt x="144780" y="22821043"/>
                  </a:moveTo>
                  <a:lnTo>
                    <a:pt x="34182258" y="22821043"/>
                  </a:lnTo>
                  <a:lnTo>
                    <a:pt x="34182258" y="22965823"/>
                  </a:lnTo>
                  <a:lnTo>
                    <a:pt x="144780" y="22965823"/>
                  </a:lnTo>
                  <a:lnTo>
                    <a:pt x="144780" y="22821043"/>
                  </a:lnTo>
                  <a:close/>
                  <a:moveTo>
                    <a:pt x="34182258" y="0"/>
                  </a:moveTo>
                  <a:lnTo>
                    <a:pt x="34327036" y="0"/>
                  </a:lnTo>
                  <a:lnTo>
                    <a:pt x="34327036" y="144780"/>
                  </a:lnTo>
                  <a:lnTo>
                    <a:pt x="34182258" y="144780"/>
                  </a:lnTo>
                  <a:lnTo>
                    <a:pt x="34182258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4182258" y="0"/>
                  </a:lnTo>
                  <a:lnTo>
                    <a:pt x="34182258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</p:grpSp>
      <p:sp>
        <p:nvSpPr>
          <p:cNvPr id="79" name="Google Shape;79;p11"/>
          <p:cNvSpPr txBox="1"/>
          <p:nvPr/>
        </p:nvSpPr>
        <p:spPr>
          <a:xfrm>
            <a:off x="2514600" y="3124200"/>
            <a:ext cx="4686300" cy="7540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4900" b="0" i="0" u="none" strike="noStrike" cap="none" dirty="0">
                <a:solidFill>
                  <a:srgbClr val="000000"/>
                </a:solidFill>
                <a:latin typeface="Oregano"/>
                <a:ea typeface="Oregano"/>
                <a:cs typeface="Oregano"/>
                <a:sym typeface="Oregano"/>
              </a:rPr>
              <a:t>Misionár na čas</a:t>
            </a:r>
            <a:endParaRPr sz="700" dirty="0"/>
          </a:p>
        </p:txBody>
      </p:sp>
      <p:pic>
        <p:nvPicPr>
          <p:cNvPr id="8" name="Obrázok 7" descr="https://inspirit.steyler-missionsschwestern.de/fileadmin/user_upload/2_Inspirit/Freiwilligendienste/MaZ/Idee_des_FWD/Slider_MaZ.jpg">
            <a:extLst>
              <a:ext uri="{FF2B5EF4-FFF2-40B4-BE49-F238E27FC236}">
                <a16:creationId xmlns:a16="http://schemas.microsoft.com/office/drawing/2014/main" id="{38E09378-AC88-49C9-8742-E9A926AB57B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104" y="1013151"/>
            <a:ext cx="5791791" cy="1833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ABD28F2-2810-42FB-8F40-D4FA1F4265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9740" y="160021"/>
            <a:ext cx="7185660" cy="746760"/>
          </a:xfrm>
        </p:spPr>
        <p:txBody>
          <a:bodyPr>
            <a:noAutofit/>
          </a:bodyPr>
          <a:lstStyle/>
          <a:p>
            <a:r>
              <a:rPr lang="sk-SK" sz="4000" dirty="0">
                <a:solidFill>
                  <a:srgbClr val="C00000"/>
                </a:solidFill>
                <a:latin typeface="Oregano" panose="020B0604020202020204" charset="0"/>
              </a:rPr>
              <a:t>Individuálna príprava</a:t>
            </a:r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2CBAE152-9772-40C6-8B2A-7C1EE974EF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800100"/>
            <a:ext cx="5646420" cy="3416401"/>
          </a:xfrm>
        </p:spPr>
        <p:txBody>
          <a:bodyPr>
            <a:normAutofit/>
          </a:bodyPr>
          <a:lstStyle/>
          <a:p>
            <a:r>
              <a:rPr lang="sk-SK" sz="1800" dirty="0">
                <a:latin typeface="Oregano" panose="020B0604020202020204" charset="0"/>
              </a:rPr>
              <a:t>Projekt –Misijné prázdniny, animácia detí a mladých,  iné aktivity... </a:t>
            </a:r>
          </a:p>
          <a:p>
            <a:r>
              <a:rPr lang="sk-SK" sz="1800" dirty="0">
                <a:latin typeface="Oregano" panose="020B0604020202020204" charset="0"/>
              </a:rPr>
              <a:t>Duchovné Cvičenie </a:t>
            </a:r>
          </a:p>
          <a:p>
            <a:r>
              <a:rPr lang="sk-SK" sz="1800" dirty="0">
                <a:latin typeface="Oregano" panose="020B0604020202020204" charset="0"/>
              </a:rPr>
              <a:t>Jazyková príprava</a:t>
            </a:r>
          </a:p>
          <a:p>
            <a:r>
              <a:rPr lang="sk-SK" sz="1800" dirty="0">
                <a:latin typeface="Oregano" panose="020B0604020202020204" charset="0"/>
              </a:rPr>
              <a:t>     Organizácia všetkých otázok týkajúcich sa MaZ: lekárska prevencia, poistenie, víza, let, znalosti o krajine misie, ...</a:t>
            </a:r>
          </a:p>
          <a:p>
            <a:r>
              <a:rPr lang="sk-SK" sz="1800" dirty="0">
                <a:latin typeface="Oregano" panose="020B0604020202020204" charset="0"/>
              </a:rPr>
              <a:t>Skúsenosť pobytu v niektorej z komunít bratov a sestier na Slovensku</a:t>
            </a:r>
          </a:p>
          <a:p>
            <a:r>
              <a:rPr lang="sk-SK" sz="1800" dirty="0">
                <a:latin typeface="Oregano" panose="020B0604020202020204" charset="0"/>
              </a:rPr>
              <a:t>Hľadanie finančnej podpory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49814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16"/>
          <p:cNvSpPr/>
          <p:nvPr/>
        </p:nvSpPr>
        <p:spPr>
          <a:xfrm flipH="1">
            <a:off x="6601829" y="0"/>
            <a:ext cx="2542171" cy="5143500"/>
          </a:xfrm>
          <a:custGeom>
            <a:avLst/>
            <a:gdLst/>
            <a:ahLst/>
            <a:cxnLst/>
            <a:rect l="l" t="t" r="r" b="b"/>
            <a:pathLst>
              <a:path w="5084341" h="10287000" extrusionOk="0">
                <a:moveTo>
                  <a:pt x="5084341" y="0"/>
                </a:moveTo>
                <a:lnTo>
                  <a:pt x="0" y="0"/>
                </a:lnTo>
                <a:lnTo>
                  <a:pt x="0" y="10287000"/>
                </a:lnTo>
                <a:lnTo>
                  <a:pt x="5084341" y="10287000"/>
                </a:lnTo>
                <a:lnTo>
                  <a:pt x="5084341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195700"/>
            </a:stretch>
          </a:blipFill>
          <a:ln>
            <a:noFill/>
          </a:ln>
        </p:spPr>
      </p:sp>
      <p:sp>
        <p:nvSpPr>
          <p:cNvPr id="160" name="Google Shape;160;p16"/>
          <p:cNvSpPr txBox="1"/>
          <p:nvPr/>
        </p:nvSpPr>
        <p:spPr>
          <a:xfrm>
            <a:off x="514350" y="391477"/>
            <a:ext cx="5795010" cy="4875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72000"/>
              </a:lnSpc>
            </a:pPr>
            <a:r>
              <a:rPr lang="sk-SK" sz="4400" dirty="0">
                <a:latin typeface="Oregano" panose="020B0604020202020204" charset="0"/>
                <a:ea typeface="Dokdo"/>
                <a:cs typeface="Dokdo"/>
                <a:sym typeface="Dokdo"/>
              </a:rPr>
              <a:t>Všeobecný prehľad</a:t>
            </a:r>
            <a:endParaRPr sz="4400" dirty="0">
              <a:latin typeface="Oregano" panose="020B0604020202020204" charset="0"/>
            </a:endParaRPr>
          </a:p>
        </p:txBody>
      </p:sp>
      <p:sp>
        <p:nvSpPr>
          <p:cNvPr id="161" name="Google Shape;161;p16"/>
          <p:cNvSpPr txBox="1"/>
          <p:nvPr/>
        </p:nvSpPr>
        <p:spPr>
          <a:xfrm>
            <a:off x="514350" y="1600672"/>
            <a:ext cx="2160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sk-SK" sz="24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Prvá víkendovka</a:t>
            </a:r>
          </a:p>
        </p:txBody>
      </p:sp>
      <p:sp>
        <p:nvSpPr>
          <p:cNvPr id="162" name="Google Shape;162;p16"/>
          <p:cNvSpPr txBox="1"/>
          <p:nvPr/>
        </p:nvSpPr>
        <p:spPr>
          <a:xfrm>
            <a:off x="3538662" y="1264920"/>
            <a:ext cx="2160270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sk-SK" sz="24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Druhá víkendovka</a:t>
            </a:r>
          </a:p>
        </p:txBody>
      </p:sp>
      <p:sp>
        <p:nvSpPr>
          <p:cNvPr id="163" name="Google Shape;163;p16"/>
          <p:cNvSpPr txBox="1"/>
          <p:nvPr/>
        </p:nvSpPr>
        <p:spPr>
          <a:xfrm>
            <a:off x="433349" y="3360420"/>
            <a:ext cx="20163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sk-SK" sz="24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Štvrtá víkendovka</a:t>
            </a:r>
          </a:p>
        </p:txBody>
      </p:sp>
      <p:sp>
        <p:nvSpPr>
          <p:cNvPr id="164" name="Google Shape;164;p16"/>
          <p:cNvSpPr txBox="1"/>
          <p:nvPr/>
        </p:nvSpPr>
        <p:spPr>
          <a:xfrm>
            <a:off x="3141997" y="3762130"/>
            <a:ext cx="2016377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sk-SK" sz="24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Piata víkendovka</a:t>
            </a:r>
          </a:p>
        </p:txBody>
      </p:sp>
      <p:sp>
        <p:nvSpPr>
          <p:cNvPr id="165" name="Google Shape;165;p16"/>
          <p:cNvSpPr txBox="1"/>
          <p:nvPr/>
        </p:nvSpPr>
        <p:spPr>
          <a:xfrm>
            <a:off x="830580" y="1970004"/>
            <a:ext cx="184404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sk-SK" sz="1800" dirty="0" err="1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Info</a:t>
            </a:r>
            <a:r>
              <a:rPr lang="sk-SK" sz="1800" dirty="0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 o Maz</a:t>
            </a:r>
          </a:p>
        </p:txBody>
      </p:sp>
      <p:sp>
        <p:nvSpPr>
          <p:cNvPr id="166" name="Google Shape;166;p16"/>
          <p:cNvSpPr txBox="1"/>
          <p:nvPr/>
        </p:nvSpPr>
        <p:spPr>
          <a:xfrm>
            <a:off x="514350" y="3762130"/>
            <a:ext cx="176403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sk-SK" sz="1800" b="0" i="0" u="none" strike="noStrike" cap="none" dirty="0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Sebapoznanie, Identita</a:t>
            </a:r>
            <a:endParaRPr sz="1800" dirty="0">
              <a:solidFill>
                <a:srgbClr val="C00000"/>
              </a:solidFill>
              <a:latin typeface="Oregano" panose="020B0604020202020204" charset="0"/>
            </a:endParaRPr>
          </a:p>
        </p:txBody>
      </p:sp>
      <p:sp>
        <p:nvSpPr>
          <p:cNvPr id="167" name="Google Shape;167;p16"/>
          <p:cNvSpPr txBox="1"/>
          <p:nvPr/>
        </p:nvSpPr>
        <p:spPr>
          <a:xfrm>
            <a:off x="3070860" y="2731681"/>
            <a:ext cx="2956560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sk-SK" sz="1800" dirty="0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Misia</a:t>
            </a:r>
          </a:p>
        </p:txBody>
      </p:sp>
      <p:sp>
        <p:nvSpPr>
          <p:cNvPr id="168" name="Google Shape;168;p16"/>
          <p:cNvSpPr txBox="1"/>
          <p:nvPr/>
        </p:nvSpPr>
        <p:spPr>
          <a:xfrm>
            <a:off x="3141996" y="4242390"/>
            <a:ext cx="2123423" cy="3877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40000"/>
              </a:lnSpc>
            </a:pPr>
            <a:r>
              <a:rPr lang="sk-SK" sz="1800" dirty="0" err="1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Interkulturalita</a:t>
            </a:r>
            <a:r>
              <a:rPr lang="sk-SK" sz="1800" dirty="0">
                <a:solidFill>
                  <a:srgbClr val="C00000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, kultúrny šok</a:t>
            </a:r>
          </a:p>
        </p:txBody>
      </p:sp>
      <p:sp>
        <p:nvSpPr>
          <p:cNvPr id="2" name="Obdĺžnik 1">
            <a:extLst>
              <a:ext uri="{FF2B5EF4-FFF2-40B4-BE49-F238E27FC236}">
                <a16:creationId xmlns:a16="http://schemas.microsoft.com/office/drawing/2014/main" id="{B7D7578A-13FE-4C3B-9AA4-533E3CE46BD3}"/>
              </a:ext>
            </a:extLst>
          </p:cNvPr>
          <p:cNvSpPr/>
          <p:nvPr/>
        </p:nvSpPr>
        <p:spPr>
          <a:xfrm>
            <a:off x="2506980" y="2270017"/>
            <a:ext cx="2160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400" dirty="0">
                <a:latin typeface="Oregano" panose="020B0604020202020204" charset="0"/>
              </a:rPr>
              <a:t>Tretia víkendovka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AC328B57-0854-4044-8637-A12272576864}"/>
              </a:ext>
            </a:extLst>
          </p:cNvPr>
          <p:cNvSpPr/>
          <p:nvPr/>
        </p:nvSpPr>
        <p:spPr>
          <a:xfrm>
            <a:off x="3439745" y="1769585"/>
            <a:ext cx="216027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1800" dirty="0">
                <a:solidFill>
                  <a:srgbClr val="C00000"/>
                </a:solidFill>
                <a:latin typeface="Oregano" panose="020B0604020202020204" charset="0"/>
              </a:rPr>
              <a:t>Spiritualita a charizma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25"/>
          <p:cNvSpPr/>
          <p:nvPr/>
        </p:nvSpPr>
        <p:spPr>
          <a:xfrm>
            <a:off x="0" y="-356036"/>
            <a:ext cx="10551289" cy="6993700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343" name="Google Shape;343;p25"/>
          <p:cNvCxnSpPr/>
          <p:nvPr/>
        </p:nvCxnSpPr>
        <p:spPr>
          <a:xfrm>
            <a:off x="205813" y="82899"/>
            <a:ext cx="0" cy="4665533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344" name="Google Shape;344;p25"/>
          <p:cNvGrpSpPr/>
          <p:nvPr/>
        </p:nvGrpSpPr>
        <p:grpSpPr>
          <a:xfrm>
            <a:off x="-24" y="3996796"/>
            <a:ext cx="4829175" cy="907270"/>
            <a:chOff x="0" y="-38100"/>
            <a:chExt cx="2543763" cy="477903"/>
          </a:xfrm>
        </p:grpSpPr>
        <p:sp>
          <p:nvSpPr>
            <p:cNvPr id="345" name="Google Shape;345;p25"/>
            <p:cNvSpPr/>
            <p:nvPr/>
          </p:nvSpPr>
          <p:spPr>
            <a:xfrm>
              <a:off x="0" y="0"/>
              <a:ext cx="2543763" cy="439803"/>
            </a:xfrm>
            <a:custGeom>
              <a:avLst/>
              <a:gdLst/>
              <a:ahLst/>
              <a:cxnLst/>
              <a:rect l="l" t="t" r="r" b="b"/>
              <a:pathLst>
                <a:path w="2543763" h="439803" extrusionOk="0">
                  <a:moveTo>
                    <a:pt x="0" y="0"/>
                  </a:moveTo>
                  <a:lnTo>
                    <a:pt x="2543763" y="0"/>
                  </a:lnTo>
                  <a:lnTo>
                    <a:pt x="2543763" y="439803"/>
                  </a:lnTo>
                  <a:lnTo>
                    <a:pt x="0" y="439803"/>
                  </a:lnTo>
                  <a:close/>
                </a:path>
              </a:pathLst>
            </a:custGeom>
            <a:solidFill>
              <a:srgbClr val="FFFFFF"/>
            </a:solidFill>
            <a:ln w="57150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346" name="Google Shape;346;p25"/>
            <p:cNvSpPr txBox="1"/>
            <p:nvPr/>
          </p:nvSpPr>
          <p:spPr>
            <a:xfrm>
              <a:off x="0" y="-38100"/>
              <a:ext cx="2543763" cy="47790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47" name="Google Shape;347;p25"/>
          <p:cNvSpPr txBox="1"/>
          <p:nvPr/>
        </p:nvSpPr>
        <p:spPr>
          <a:xfrm flipH="1">
            <a:off x="317498" y="4374931"/>
            <a:ext cx="4511653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65000"/>
              </a:lnSpc>
            </a:pPr>
            <a:r>
              <a:rPr lang="sk-SK" sz="40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Duchovné cvičenia</a:t>
            </a:r>
          </a:p>
        </p:txBody>
      </p:sp>
      <p:cxnSp>
        <p:nvCxnSpPr>
          <p:cNvPr id="348" name="Google Shape;348;p25"/>
          <p:cNvCxnSpPr/>
          <p:nvPr/>
        </p:nvCxnSpPr>
        <p:spPr>
          <a:xfrm>
            <a:off x="8788414" y="238533"/>
            <a:ext cx="0" cy="4665533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49" name="Google Shape;349;p25"/>
          <p:cNvCxnSpPr/>
          <p:nvPr/>
        </p:nvCxnSpPr>
        <p:spPr>
          <a:xfrm>
            <a:off x="317500" y="209950"/>
            <a:ext cx="848490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50" name="Google Shape;350;p25"/>
          <p:cNvCxnSpPr/>
          <p:nvPr/>
        </p:nvCxnSpPr>
        <p:spPr>
          <a:xfrm>
            <a:off x="932854" y="4889779"/>
            <a:ext cx="7869848" cy="2857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7" name="Obrázok 6">
            <a:extLst>
              <a:ext uri="{FF2B5EF4-FFF2-40B4-BE49-F238E27FC236}">
                <a16:creationId xmlns:a16="http://schemas.microsoft.com/office/drawing/2014/main" id="{2381CAFB-8CCE-4C6D-95C1-24F6365F54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9151" y="-133480"/>
            <a:ext cx="4700287" cy="5535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3" name="Google Shape;173;p17"/>
          <p:cNvGrpSpPr/>
          <p:nvPr/>
        </p:nvGrpSpPr>
        <p:grpSpPr>
          <a:xfrm>
            <a:off x="0" y="1607331"/>
            <a:ext cx="3048000" cy="3536169"/>
            <a:chOff x="0" y="-38100"/>
            <a:chExt cx="1605531" cy="1862674"/>
          </a:xfrm>
        </p:grpSpPr>
        <p:sp>
          <p:nvSpPr>
            <p:cNvPr id="174" name="Google Shape;174;p17"/>
            <p:cNvSpPr/>
            <p:nvPr/>
          </p:nvSpPr>
          <p:spPr>
            <a:xfrm>
              <a:off x="0" y="0"/>
              <a:ext cx="1605531" cy="1824574"/>
            </a:xfrm>
            <a:custGeom>
              <a:avLst/>
              <a:gdLst/>
              <a:ahLst/>
              <a:cxnLst/>
              <a:rect l="l" t="t" r="r" b="b"/>
              <a:pathLst>
                <a:path w="1605531" h="1824574" extrusionOk="0">
                  <a:moveTo>
                    <a:pt x="0" y="0"/>
                  </a:moveTo>
                  <a:lnTo>
                    <a:pt x="1605531" y="0"/>
                  </a:lnTo>
                  <a:lnTo>
                    <a:pt x="1605531" y="1824574"/>
                  </a:lnTo>
                  <a:lnTo>
                    <a:pt x="0" y="1824574"/>
                  </a:lnTo>
                  <a:close/>
                </a:path>
              </a:pathLst>
            </a:custGeom>
            <a:solidFill>
              <a:srgbClr val="FFAF00"/>
            </a:solidFill>
            <a:ln>
              <a:noFill/>
            </a:ln>
          </p:spPr>
        </p:sp>
        <p:sp>
          <p:nvSpPr>
            <p:cNvPr id="175" name="Google Shape;175;p17"/>
            <p:cNvSpPr txBox="1"/>
            <p:nvPr/>
          </p:nvSpPr>
          <p:spPr>
            <a:xfrm>
              <a:off x="0" y="-38100"/>
              <a:ext cx="1605531" cy="1862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6" name="Google Shape;176;p17"/>
          <p:cNvGrpSpPr/>
          <p:nvPr/>
        </p:nvGrpSpPr>
        <p:grpSpPr>
          <a:xfrm>
            <a:off x="6096000" y="1607331"/>
            <a:ext cx="3048000" cy="3536169"/>
            <a:chOff x="0" y="-38100"/>
            <a:chExt cx="1605531" cy="1862674"/>
          </a:xfrm>
        </p:grpSpPr>
        <p:sp>
          <p:nvSpPr>
            <p:cNvPr id="177" name="Google Shape;177;p17"/>
            <p:cNvSpPr/>
            <p:nvPr/>
          </p:nvSpPr>
          <p:spPr>
            <a:xfrm>
              <a:off x="0" y="0"/>
              <a:ext cx="1605531" cy="1824574"/>
            </a:xfrm>
            <a:custGeom>
              <a:avLst/>
              <a:gdLst/>
              <a:ahLst/>
              <a:cxnLst/>
              <a:rect l="l" t="t" r="r" b="b"/>
              <a:pathLst>
                <a:path w="1605531" h="1824574" extrusionOk="0">
                  <a:moveTo>
                    <a:pt x="0" y="0"/>
                  </a:moveTo>
                  <a:lnTo>
                    <a:pt x="1605531" y="0"/>
                  </a:lnTo>
                  <a:lnTo>
                    <a:pt x="1605531" y="1824574"/>
                  </a:lnTo>
                  <a:lnTo>
                    <a:pt x="0" y="1824574"/>
                  </a:lnTo>
                  <a:close/>
                </a:path>
              </a:pathLst>
            </a:custGeom>
            <a:solidFill>
              <a:srgbClr val="FFAF00"/>
            </a:solidFill>
            <a:ln>
              <a:noFill/>
            </a:ln>
          </p:spPr>
        </p:sp>
        <p:sp>
          <p:nvSpPr>
            <p:cNvPr id="178" name="Google Shape;178;p17"/>
            <p:cNvSpPr txBox="1"/>
            <p:nvPr/>
          </p:nvSpPr>
          <p:spPr>
            <a:xfrm>
              <a:off x="0" y="-38100"/>
              <a:ext cx="1605531" cy="1862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9" name="Google Shape;179;p17"/>
          <p:cNvGrpSpPr/>
          <p:nvPr/>
        </p:nvGrpSpPr>
        <p:grpSpPr>
          <a:xfrm>
            <a:off x="3048000" y="1607331"/>
            <a:ext cx="3048000" cy="3536169"/>
            <a:chOff x="0" y="-38100"/>
            <a:chExt cx="1605531" cy="1862674"/>
          </a:xfrm>
        </p:grpSpPr>
        <p:sp>
          <p:nvSpPr>
            <p:cNvPr id="180" name="Google Shape;180;p17"/>
            <p:cNvSpPr/>
            <p:nvPr/>
          </p:nvSpPr>
          <p:spPr>
            <a:xfrm>
              <a:off x="0" y="0"/>
              <a:ext cx="1605531" cy="1824574"/>
            </a:xfrm>
            <a:custGeom>
              <a:avLst/>
              <a:gdLst/>
              <a:ahLst/>
              <a:cxnLst/>
              <a:rect l="l" t="t" r="r" b="b"/>
              <a:pathLst>
                <a:path w="1605531" h="1824574" extrusionOk="0">
                  <a:moveTo>
                    <a:pt x="0" y="0"/>
                  </a:moveTo>
                  <a:lnTo>
                    <a:pt x="1605531" y="0"/>
                  </a:lnTo>
                  <a:lnTo>
                    <a:pt x="1605531" y="1824574"/>
                  </a:lnTo>
                  <a:lnTo>
                    <a:pt x="0" y="1824574"/>
                  </a:lnTo>
                  <a:close/>
                </a:path>
              </a:pathLst>
            </a:custGeom>
            <a:solidFill>
              <a:srgbClr val="EB1C12"/>
            </a:solidFill>
            <a:ln>
              <a:noFill/>
            </a:ln>
          </p:spPr>
        </p:sp>
        <p:sp>
          <p:nvSpPr>
            <p:cNvPr id="181" name="Google Shape;181;p17"/>
            <p:cNvSpPr txBox="1"/>
            <p:nvPr/>
          </p:nvSpPr>
          <p:spPr>
            <a:xfrm>
              <a:off x="0" y="-38100"/>
              <a:ext cx="1605531" cy="186267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82" name="Google Shape;182;p17"/>
          <p:cNvSpPr/>
          <p:nvPr/>
        </p:nvSpPr>
        <p:spPr>
          <a:xfrm>
            <a:off x="7481603" y="0"/>
            <a:ext cx="1662397" cy="1665374"/>
          </a:xfrm>
          <a:custGeom>
            <a:avLst/>
            <a:gdLst/>
            <a:ahLst/>
            <a:cxnLst/>
            <a:rect l="l" t="t" r="r" b="b"/>
            <a:pathLst>
              <a:path w="3324794" h="3330747" extrusionOk="0">
                <a:moveTo>
                  <a:pt x="0" y="0"/>
                </a:moveTo>
                <a:lnTo>
                  <a:pt x="3324794" y="0"/>
                </a:lnTo>
                <a:lnTo>
                  <a:pt x="3324794" y="3330747"/>
                </a:lnTo>
                <a:lnTo>
                  <a:pt x="0" y="3330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46412"/>
            </a:stretch>
          </a:blipFill>
          <a:ln>
            <a:noFill/>
          </a:ln>
        </p:spPr>
      </p:sp>
      <p:sp>
        <p:nvSpPr>
          <p:cNvPr id="183" name="Google Shape;183;p17"/>
          <p:cNvSpPr/>
          <p:nvPr/>
        </p:nvSpPr>
        <p:spPr>
          <a:xfrm>
            <a:off x="0" y="0"/>
            <a:ext cx="1662397" cy="1665374"/>
          </a:xfrm>
          <a:custGeom>
            <a:avLst/>
            <a:gdLst/>
            <a:ahLst/>
            <a:cxnLst/>
            <a:rect l="l" t="t" r="r" b="b"/>
            <a:pathLst>
              <a:path w="3324794" h="3330747" extrusionOk="0">
                <a:moveTo>
                  <a:pt x="0" y="0"/>
                </a:moveTo>
                <a:lnTo>
                  <a:pt x="3324794" y="0"/>
                </a:lnTo>
                <a:lnTo>
                  <a:pt x="3324794" y="3330747"/>
                </a:lnTo>
                <a:lnTo>
                  <a:pt x="0" y="333074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r="-46412"/>
            </a:stretch>
          </a:blipFill>
          <a:ln>
            <a:noFill/>
          </a:ln>
        </p:spPr>
      </p:sp>
      <p:sp>
        <p:nvSpPr>
          <p:cNvPr id="184" name="Google Shape;184;p17"/>
          <p:cNvSpPr txBox="1"/>
          <p:nvPr/>
        </p:nvSpPr>
        <p:spPr>
          <a:xfrm>
            <a:off x="1478281" y="68586"/>
            <a:ext cx="5890256" cy="15004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65000"/>
              </a:lnSpc>
            </a:pPr>
            <a:r>
              <a:rPr lang="sk-SK" sz="75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Púť do Oies  </a:t>
            </a:r>
          </a:p>
          <a:p>
            <a:pPr lvl="0" algn="ctr">
              <a:lnSpc>
                <a:spcPct val="65000"/>
              </a:lnSpc>
            </a:pPr>
            <a:r>
              <a:rPr lang="sk-SK" sz="75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 - Dolomity</a:t>
            </a:r>
          </a:p>
        </p:txBody>
      </p:sp>
      <p:sp>
        <p:nvSpPr>
          <p:cNvPr id="186" name="Google Shape;186;p17"/>
          <p:cNvSpPr txBox="1"/>
          <p:nvPr/>
        </p:nvSpPr>
        <p:spPr>
          <a:xfrm>
            <a:off x="3528685" y="4008395"/>
            <a:ext cx="2086629" cy="11079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/>
            <a:r>
              <a:rPr lang="sk-SK" sz="2400" dirty="0">
                <a:latin typeface="Oregano"/>
                <a:ea typeface="Oregano"/>
                <a:cs typeface="Oregano"/>
                <a:sym typeface="Oregano"/>
              </a:rPr>
              <a:t>Rodné miesto nášho prvého misionára     </a:t>
            </a:r>
          </a:p>
          <a:p>
            <a:pPr lvl="0" algn="ctr"/>
            <a:r>
              <a:rPr lang="sk-SK" sz="2400" dirty="0">
                <a:latin typeface="Oregano"/>
                <a:ea typeface="Oregano"/>
                <a:cs typeface="Oregano"/>
                <a:sym typeface="Oregano"/>
              </a:rPr>
              <a:t>  v Číne</a:t>
            </a:r>
          </a:p>
        </p:txBody>
      </p:sp>
      <p:cxnSp>
        <p:nvCxnSpPr>
          <p:cNvPr id="194" name="Google Shape;194;p17"/>
          <p:cNvCxnSpPr/>
          <p:nvPr/>
        </p:nvCxnSpPr>
        <p:spPr>
          <a:xfrm>
            <a:off x="-203353" y="1679661"/>
            <a:ext cx="10142261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7" name="Google Shape;197;p17"/>
          <p:cNvCxnSpPr/>
          <p:nvPr/>
        </p:nvCxnSpPr>
        <p:spPr>
          <a:xfrm>
            <a:off x="7467316" y="-8462599"/>
            <a:ext cx="0" cy="10142261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17"/>
          <p:cNvCxnSpPr/>
          <p:nvPr/>
        </p:nvCxnSpPr>
        <p:spPr>
          <a:xfrm>
            <a:off x="1676685" y="-8462599"/>
            <a:ext cx="0" cy="10142261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3" name="Obrázok 2">
            <a:extLst>
              <a:ext uri="{FF2B5EF4-FFF2-40B4-BE49-F238E27FC236}">
                <a16:creationId xmlns:a16="http://schemas.microsoft.com/office/drawing/2014/main" id="{26F9E21E-02C7-48F4-998A-792C4E9F06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4576" y="1858769"/>
            <a:ext cx="4414846" cy="2038961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10ED467A-EB5D-48CC-A6A3-F828E9CE14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5791739" y="2116363"/>
            <a:ext cx="3493618" cy="26202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A53599C7-40C7-451C-A3B5-5DADB7E872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111" y="1890696"/>
            <a:ext cx="2621906" cy="3146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D21643-5542-42AC-BA1E-14DD3F37AB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0863" y="1570596"/>
            <a:ext cx="8612527" cy="2003184"/>
          </a:xfrm>
        </p:spPr>
        <p:txBody>
          <a:bodyPr>
            <a:noAutofit/>
          </a:bodyPr>
          <a:lstStyle/>
          <a:p>
            <a:r>
              <a:rPr lang="pl-PL" dirty="0">
                <a:latin typeface="Oregano" panose="020B0604020202020204" charset="0"/>
              </a:rPr>
              <a:t>“Láska je reč, ktorej každý rozumie.”</a:t>
            </a:r>
            <a:br>
              <a:rPr lang="pl-PL" dirty="0">
                <a:latin typeface="Oregano" panose="020B0604020202020204" charset="0"/>
              </a:rPr>
            </a:br>
            <a:r>
              <a:rPr lang="pl-PL" dirty="0">
                <a:latin typeface="Oregano" panose="020B0604020202020204" charset="0"/>
              </a:rPr>
              <a:t>sv. Jozef Freinademetz, SVD</a:t>
            </a:r>
            <a:br>
              <a:rPr lang="pl-PL" dirty="0">
                <a:latin typeface="Oregano" panose="020B0604020202020204" charset="0"/>
              </a:rPr>
            </a:br>
            <a:endParaRPr lang="en-US" dirty="0">
              <a:latin typeface="Oregano" panose="020B060402020202020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29B211B-5656-4EF3-A8BC-35B6EE352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87618" y="2461260"/>
            <a:ext cx="965519" cy="82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0917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D3F7C3F9-E5CA-465C-9E33-094C33A79F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6209" y="-53340"/>
            <a:ext cx="9560356" cy="5308513"/>
          </a:xfrm>
          <a:prstGeom prst="rect">
            <a:avLst/>
          </a:prstGeom>
        </p:spPr>
      </p:pic>
      <p:sp>
        <p:nvSpPr>
          <p:cNvPr id="2" name="Zástupný objekt pre text 1">
            <a:extLst>
              <a:ext uri="{FF2B5EF4-FFF2-40B4-BE49-F238E27FC236}">
                <a16:creationId xmlns:a16="http://schemas.microsoft.com/office/drawing/2014/main" id="{2010750C-9838-4977-89C2-35F680ABD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42900" y="3916680"/>
            <a:ext cx="6812280" cy="918995"/>
          </a:xfrm>
        </p:spPr>
        <p:txBody>
          <a:bodyPr>
            <a:normAutofit/>
          </a:bodyPr>
          <a:lstStyle/>
          <a:p>
            <a:r>
              <a:rPr lang="sk-SK" sz="4000" dirty="0">
                <a:solidFill>
                  <a:schemeClr val="bg1"/>
                </a:solidFill>
                <a:latin typeface="Oregano" panose="020B0604020202020204" charset="0"/>
              </a:rPr>
              <a:t>Odovzdanie misijného kríža a poslania</a:t>
            </a:r>
          </a:p>
          <a:p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835229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ok 2">
            <a:extLst>
              <a:ext uri="{FF2B5EF4-FFF2-40B4-BE49-F238E27FC236}">
                <a16:creationId xmlns:a16="http://schemas.microsoft.com/office/drawing/2014/main" id="{9B2B19BD-4D2E-4DBD-9E16-C4580963E2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8" y="0"/>
            <a:ext cx="4480560" cy="336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E07C69D9-ADE8-41D6-8B38-F61CEDD0F8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5520" y="1927860"/>
            <a:ext cx="4287520" cy="32156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Obrázok 11">
            <a:extLst>
              <a:ext uri="{FF2B5EF4-FFF2-40B4-BE49-F238E27FC236}">
                <a16:creationId xmlns:a16="http://schemas.microsoft.com/office/drawing/2014/main" id="{FAF88042-3E21-4C2F-A32B-468289A7F6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3733958" y="2481290"/>
            <a:ext cx="2985771" cy="2239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bdĺžnik 12">
            <a:extLst>
              <a:ext uri="{FF2B5EF4-FFF2-40B4-BE49-F238E27FC236}">
                <a16:creationId xmlns:a16="http://schemas.microsoft.com/office/drawing/2014/main" id="{AA826DB4-FA96-4BD0-BC73-D33EEC76276E}"/>
              </a:ext>
            </a:extLst>
          </p:cNvPr>
          <p:cNvSpPr/>
          <p:nvPr/>
        </p:nvSpPr>
        <p:spPr>
          <a:xfrm rot="19768751" flipH="1">
            <a:off x="454983" y="3497886"/>
            <a:ext cx="312209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3200" dirty="0">
                <a:solidFill>
                  <a:schemeClr val="bg1">
                    <a:lumMod val="20000"/>
                    <a:lumOff val="80000"/>
                  </a:schemeClr>
                </a:solidFill>
                <a:latin typeface="Oregano" panose="020B0604020202020204" charset="0"/>
              </a:rPr>
              <a:t>Ježiš s tebou počíta</a:t>
            </a:r>
          </a:p>
        </p:txBody>
      </p:sp>
      <p:pic>
        <p:nvPicPr>
          <p:cNvPr id="15" name="Obrázok 14">
            <a:extLst>
              <a:ext uri="{FF2B5EF4-FFF2-40B4-BE49-F238E27FC236}">
                <a16:creationId xmlns:a16="http://schemas.microsoft.com/office/drawing/2014/main" id="{DD2E23AF-8943-4DA5-AAD9-B1723969F3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57700" y="132212"/>
            <a:ext cx="4686300" cy="2166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6290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F660874-0A14-422A-8F1B-5200C8BA9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445025"/>
            <a:ext cx="7886700" cy="911335"/>
          </a:xfrm>
        </p:spPr>
        <p:txBody>
          <a:bodyPr>
            <a:noAutofit/>
          </a:bodyPr>
          <a:lstStyle/>
          <a:p>
            <a:r>
              <a:rPr lang="sk-SK" sz="4000" dirty="0">
                <a:solidFill>
                  <a:srgbClr val="C00000"/>
                </a:solidFill>
                <a:latin typeface="Oregano" panose="020B0604020202020204" charset="0"/>
              </a:rPr>
              <a:t>Naši svätí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A6FD728-96C3-40B9-B844-4DC97378AE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47240" y="900692"/>
            <a:ext cx="4706520" cy="3596952"/>
          </a:xfrm>
          <a:prstGeom prst="rect">
            <a:avLst/>
          </a:prstGeom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534A73F3-D4AE-4279-82A8-6A860E66F9CE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6027420" y="350520"/>
            <a:ext cx="2804880" cy="4218355"/>
          </a:xfrm>
        </p:spPr>
        <p:txBody>
          <a:bodyPr/>
          <a:lstStyle/>
          <a:p>
            <a:r>
              <a:rPr lang="sk-SK" sz="2000" dirty="0">
                <a:latin typeface="Oregano" panose="020B0604020202020204" charset="0"/>
              </a:rPr>
              <a:t>Spoločnosť Božieho Slova- SVD</a:t>
            </a:r>
          </a:p>
          <a:p>
            <a:endParaRPr lang="sk-SK" sz="2000" dirty="0">
              <a:latin typeface="Oregano" panose="020B0604020202020204" charset="0"/>
            </a:endParaRPr>
          </a:p>
          <a:p>
            <a:r>
              <a:rPr lang="sk-SK" sz="2000" dirty="0">
                <a:latin typeface="Oregano" panose="020B0604020202020204" charset="0"/>
              </a:rPr>
              <a:t>Misijné sestry služobnice ducha svätého- SSpS</a:t>
            </a:r>
          </a:p>
          <a:p>
            <a:endParaRPr lang="sk-SK" sz="2000" dirty="0">
              <a:latin typeface="Oregano" panose="020B0604020202020204" charset="0"/>
            </a:endParaRPr>
          </a:p>
          <a:p>
            <a:r>
              <a:rPr lang="sk-SK" sz="2000" dirty="0">
                <a:latin typeface="Oregano" panose="020B0604020202020204" charset="0"/>
              </a:rPr>
              <a:t>Misijné sestry služobnice Ducha Svätého ustavičnej poklony- </a:t>
            </a:r>
            <a:r>
              <a:rPr lang="sk-SK" sz="2000" dirty="0" err="1">
                <a:latin typeface="Oregano" panose="020B0604020202020204" charset="0"/>
              </a:rPr>
              <a:t>SSpSAP</a:t>
            </a:r>
            <a:endParaRPr lang="sk-SK" dirty="0"/>
          </a:p>
        </p:txBody>
      </p:sp>
      <p:sp>
        <p:nvSpPr>
          <p:cNvPr id="6" name="Obdĺžnik 5">
            <a:extLst>
              <a:ext uri="{FF2B5EF4-FFF2-40B4-BE49-F238E27FC236}">
                <a16:creationId xmlns:a16="http://schemas.microsoft.com/office/drawing/2014/main" id="{21289026-6564-4BA9-86EB-A40FDB38F502}"/>
              </a:ext>
            </a:extLst>
          </p:cNvPr>
          <p:cNvSpPr/>
          <p:nvPr/>
        </p:nvSpPr>
        <p:spPr>
          <a:xfrm>
            <a:off x="213360" y="1752600"/>
            <a:ext cx="188976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>
                <a:latin typeface="Oregano" panose="020B0604020202020204" charset="0"/>
              </a:rPr>
              <a:t>Zakladatelia a spoluzakladatelia troch misijných kongregácií</a:t>
            </a:r>
          </a:p>
        </p:txBody>
      </p:sp>
    </p:spTree>
    <p:extLst>
      <p:ext uri="{BB962C8B-B14F-4D97-AF65-F5344CB8AC3E}">
        <p14:creationId xmlns:p14="http://schemas.microsoft.com/office/powerpoint/2010/main" val="66719464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7E057B-2271-4F48-8925-E2BE44C730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>
                <a:latin typeface="Oregano" panose="020B0604020202020204" charset="0"/>
              </a:rPr>
              <a:t>Misia je záležitosťou srdca....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BB8B8803-2718-4804-BC23-55EC292E0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6230" y="0"/>
            <a:ext cx="5090160" cy="509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D490CE5F-3F99-4ED4-9F88-ADB3C3542B89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3417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5"/>
          <p:cNvSpPr/>
          <p:nvPr/>
        </p:nvSpPr>
        <p:spPr>
          <a:xfrm>
            <a:off x="77723" y="733345"/>
            <a:ext cx="1988440" cy="1717717"/>
          </a:xfrm>
          <a:custGeom>
            <a:avLst/>
            <a:gdLst/>
            <a:ahLst/>
            <a:cxnLst/>
            <a:rect l="l" t="t" r="r" b="b"/>
            <a:pathLst>
              <a:path w="3976880" h="3435434" extrusionOk="0">
                <a:moveTo>
                  <a:pt x="0" y="0"/>
                </a:moveTo>
                <a:lnTo>
                  <a:pt x="3976880" y="0"/>
                </a:lnTo>
                <a:lnTo>
                  <a:pt x="3976880" y="3435434"/>
                </a:lnTo>
                <a:lnTo>
                  <a:pt x="0" y="3435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126" r="-13125"/>
            </a:stretch>
          </a:blipFill>
          <a:ln>
            <a:noFill/>
          </a:ln>
        </p:spPr>
      </p:sp>
      <p:sp>
        <p:nvSpPr>
          <p:cNvPr id="130" name="Google Shape;130;p15"/>
          <p:cNvSpPr/>
          <p:nvPr/>
        </p:nvSpPr>
        <p:spPr>
          <a:xfrm rot="19195924">
            <a:off x="6789776" y="2882412"/>
            <a:ext cx="1988440" cy="1717717"/>
          </a:xfrm>
          <a:custGeom>
            <a:avLst/>
            <a:gdLst/>
            <a:ahLst/>
            <a:cxnLst/>
            <a:rect l="l" t="t" r="r" b="b"/>
            <a:pathLst>
              <a:path w="3976880" h="3435434" extrusionOk="0">
                <a:moveTo>
                  <a:pt x="0" y="0"/>
                </a:moveTo>
                <a:lnTo>
                  <a:pt x="3976880" y="0"/>
                </a:lnTo>
                <a:lnTo>
                  <a:pt x="3976880" y="3435434"/>
                </a:lnTo>
                <a:lnTo>
                  <a:pt x="0" y="34354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13126" r="-13125"/>
            </a:stretch>
          </a:blipFill>
          <a:ln>
            <a:noFill/>
          </a:ln>
        </p:spPr>
      </p:sp>
      <p:sp>
        <p:nvSpPr>
          <p:cNvPr id="131" name="Google Shape;131;p15"/>
          <p:cNvSpPr txBox="1"/>
          <p:nvPr/>
        </p:nvSpPr>
        <p:spPr>
          <a:xfrm>
            <a:off x="1310640" y="253214"/>
            <a:ext cx="6644640" cy="7201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65000"/>
              </a:lnSpc>
            </a:pPr>
            <a:r>
              <a:rPr lang="sk-SK" sz="24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„Veď ak hlásam evanjelium, nemám sa čím chváliť; to je moja povinnosť, a beda mi, keby som evanjelium nehlásal.“</a:t>
            </a:r>
          </a:p>
          <a:p>
            <a:pPr lvl="0" algn="ctr">
              <a:lnSpc>
                <a:spcPct val="65000"/>
              </a:lnSpc>
            </a:pPr>
            <a:r>
              <a:rPr lang="sk-SK" sz="24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  1 kor 9:16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6D892937-5673-4622-BFA2-48553DF1F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403" y="1141912"/>
            <a:ext cx="4189597" cy="209060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0CF70181-5110-4C71-B9CD-B04B7E2FAA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854582">
            <a:off x="4436782" y="1611664"/>
            <a:ext cx="4716609" cy="2355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3BD1DDEF-9F8D-4E02-946D-C818CBD8E2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265495"/>
            <a:ext cx="6403150" cy="19209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F0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2"/>
          <p:cNvSpPr/>
          <p:nvPr/>
        </p:nvSpPr>
        <p:spPr>
          <a:xfrm>
            <a:off x="-138400" y="-518575"/>
            <a:ext cx="10645497" cy="6897013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85" name="Google Shape;85;p12"/>
          <p:cNvGrpSpPr/>
          <p:nvPr/>
        </p:nvGrpSpPr>
        <p:grpSpPr>
          <a:xfrm>
            <a:off x="383166" y="-98558"/>
            <a:ext cx="8595097" cy="4571465"/>
            <a:chOff x="0" y="0"/>
            <a:chExt cx="43179485" cy="22965823"/>
          </a:xfrm>
        </p:grpSpPr>
        <p:sp>
          <p:nvSpPr>
            <p:cNvPr id="86" name="Google Shape;86;p12"/>
            <p:cNvSpPr/>
            <p:nvPr/>
          </p:nvSpPr>
          <p:spPr>
            <a:xfrm>
              <a:off x="72390" y="72390"/>
              <a:ext cx="43034706" cy="22821044"/>
            </a:xfrm>
            <a:custGeom>
              <a:avLst/>
              <a:gdLst/>
              <a:ahLst/>
              <a:cxnLst/>
              <a:rect l="l" t="t" r="r" b="b"/>
              <a:pathLst>
                <a:path w="43034706" h="22821044" extrusionOk="0">
                  <a:moveTo>
                    <a:pt x="0" y="0"/>
                  </a:moveTo>
                  <a:lnTo>
                    <a:pt x="43034706" y="0"/>
                  </a:lnTo>
                  <a:lnTo>
                    <a:pt x="43034706" y="22821044"/>
                  </a:lnTo>
                  <a:lnTo>
                    <a:pt x="0" y="22821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87" name="Google Shape;87;p12"/>
            <p:cNvSpPr/>
            <p:nvPr/>
          </p:nvSpPr>
          <p:spPr>
            <a:xfrm>
              <a:off x="0" y="0"/>
              <a:ext cx="43179485" cy="22965823"/>
            </a:xfrm>
            <a:custGeom>
              <a:avLst/>
              <a:gdLst/>
              <a:ahLst/>
              <a:cxnLst/>
              <a:rect l="l" t="t" r="r" b="b"/>
              <a:pathLst>
                <a:path w="43179485" h="22965823" extrusionOk="0">
                  <a:moveTo>
                    <a:pt x="43034707" y="22821043"/>
                  </a:moveTo>
                  <a:lnTo>
                    <a:pt x="43179485" y="22821043"/>
                  </a:lnTo>
                  <a:lnTo>
                    <a:pt x="43179485" y="22965823"/>
                  </a:lnTo>
                  <a:lnTo>
                    <a:pt x="43034707" y="22965823"/>
                  </a:lnTo>
                  <a:lnTo>
                    <a:pt x="43034707" y="228210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821043"/>
                  </a:lnTo>
                  <a:lnTo>
                    <a:pt x="0" y="22821043"/>
                  </a:lnTo>
                  <a:lnTo>
                    <a:pt x="0" y="144780"/>
                  </a:lnTo>
                  <a:close/>
                  <a:moveTo>
                    <a:pt x="0" y="22821043"/>
                  </a:moveTo>
                  <a:lnTo>
                    <a:pt x="144780" y="22821043"/>
                  </a:lnTo>
                  <a:lnTo>
                    <a:pt x="144780" y="22965823"/>
                  </a:lnTo>
                  <a:lnTo>
                    <a:pt x="0" y="22965823"/>
                  </a:lnTo>
                  <a:lnTo>
                    <a:pt x="0" y="22821043"/>
                  </a:lnTo>
                  <a:close/>
                  <a:moveTo>
                    <a:pt x="43034707" y="144780"/>
                  </a:moveTo>
                  <a:lnTo>
                    <a:pt x="43179485" y="144780"/>
                  </a:lnTo>
                  <a:lnTo>
                    <a:pt x="43179485" y="22821043"/>
                  </a:lnTo>
                  <a:lnTo>
                    <a:pt x="43034707" y="22821043"/>
                  </a:lnTo>
                  <a:lnTo>
                    <a:pt x="43034707" y="144780"/>
                  </a:lnTo>
                  <a:close/>
                  <a:moveTo>
                    <a:pt x="144780" y="22821043"/>
                  </a:moveTo>
                  <a:lnTo>
                    <a:pt x="43034707" y="22821043"/>
                  </a:lnTo>
                  <a:lnTo>
                    <a:pt x="43034707" y="22965823"/>
                  </a:lnTo>
                  <a:lnTo>
                    <a:pt x="144780" y="22965823"/>
                  </a:lnTo>
                  <a:lnTo>
                    <a:pt x="144780" y="22821043"/>
                  </a:lnTo>
                  <a:close/>
                  <a:moveTo>
                    <a:pt x="43034707" y="0"/>
                  </a:moveTo>
                  <a:lnTo>
                    <a:pt x="43179485" y="0"/>
                  </a:lnTo>
                  <a:lnTo>
                    <a:pt x="43179485" y="144780"/>
                  </a:lnTo>
                  <a:lnTo>
                    <a:pt x="43034707" y="144780"/>
                  </a:lnTo>
                  <a:lnTo>
                    <a:pt x="43034707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43034707" y="0"/>
                  </a:lnTo>
                  <a:lnTo>
                    <a:pt x="43034707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</p:grpSp>
      <p:sp>
        <p:nvSpPr>
          <p:cNvPr id="88" name="Google Shape;88;p12"/>
          <p:cNvSpPr txBox="1"/>
          <p:nvPr/>
        </p:nvSpPr>
        <p:spPr>
          <a:xfrm>
            <a:off x="1166648" y="851339"/>
            <a:ext cx="7212724" cy="22159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50000"/>
              </a:lnSpc>
            </a:pPr>
            <a:r>
              <a:rPr lang="sk-SK" sz="7200" dirty="0">
                <a:solidFill>
                  <a:srgbClr val="EB1C12"/>
                </a:solidFill>
                <a:latin typeface="Oregano" panose="020B0604020202020204" charset="0"/>
                <a:ea typeface="Dokdo" panose="020B0604020202020204" charset="-127"/>
                <a:cs typeface="Dokdo"/>
                <a:sym typeface="Dokdo"/>
              </a:rPr>
              <a:t>Medzinárodná    dobrovoľnícka služba MaZ – spolužitie na čas</a:t>
            </a:r>
            <a:endParaRPr sz="7200" dirty="0">
              <a:latin typeface="Oregano" panose="020B0604020202020204" charset="0"/>
              <a:ea typeface="Dokdo" panose="020B0604020202020204" charset="-127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1F6580DE-C1B1-4A17-B18C-C2E7C6CE0F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854" y="3123664"/>
            <a:ext cx="7583266" cy="1036856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p21"/>
          <p:cNvSpPr txBox="1"/>
          <p:nvPr/>
        </p:nvSpPr>
        <p:spPr>
          <a:xfrm>
            <a:off x="514350" y="445850"/>
            <a:ext cx="6259830" cy="1400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65000"/>
              </a:lnSpc>
            </a:pPr>
            <a:r>
              <a:rPr lang="pl-PL" sz="7000" dirty="0">
                <a:solidFill>
                  <a:srgbClr val="0F1A38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Pošli mňa, Pane, pôjdem ja...</a:t>
            </a:r>
            <a:endParaRPr sz="700" dirty="0">
              <a:latin typeface="Oregano" panose="020B060402020202020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1DFB076-C663-499B-8F88-373F50AA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171" y="2237734"/>
            <a:ext cx="8387657" cy="25162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88F3802D-983C-4324-8652-5944E35425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764" y="3883572"/>
            <a:ext cx="8837236" cy="1259928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2"/>
          <p:cNvSpPr/>
          <p:nvPr/>
        </p:nvSpPr>
        <p:spPr>
          <a:xfrm>
            <a:off x="-138400" y="-656900"/>
            <a:ext cx="10598393" cy="7025929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cxnSp>
        <p:nvCxnSpPr>
          <p:cNvPr id="302" name="Google Shape;302;p22"/>
          <p:cNvCxnSpPr/>
          <p:nvPr/>
        </p:nvCxnSpPr>
        <p:spPr>
          <a:xfrm>
            <a:off x="6190543" y="432598"/>
            <a:ext cx="0" cy="428444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5" name="Google Shape;305;p22"/>
          <p:cNvCxnSpPr/>
          <p:nvPr/>
        </p:nvCxnSpPr>
        <p:spPr>
          <a:xfrm>
            <a:off x="8915116" y="432598"/>
            <a:ext cx="0" cy="428444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4F8212AC-4F6C-40C1-B798-D5CC770AAF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85938"/>
            <a:ext cx="2450733" cy="4356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4390F0DE-EA92-46F5-AC04-4220EB831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1049" y="749478"/>
            <a:ext cx="3511160" cy="382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785DD49F-9CF1-4CEC-8635-3D01A8A8C7C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14039" y="1066800"/>
            <a:ext cx="4013199" cy="30098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Obdĺžnik 7">
            <a:extLst>
              <a:ext uri="{FF2B5EF4-FFF2-40B4-BE49-F238E27FC236}">
                <a16:creationId xmlns:a16="http://schemas.microsoft.com/office/drawing/2014/main" id="{D5F3D921-42D2-4BDC-AEBA-88E7614B074E}"/>
              </a:ext>
            </a:extLst>
          </p:cNvPr>
          <p:cNvSpPr/>
          <p:nvPr/>
        </p:nvSpPr>
        <p:spPr>
          <a:xfrm rot="20366099">
            <a:off x="2529246" y="2416029"/>
            <a:ext cx="367716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i-FI" sz="2800" b="1" dirty="0">
                <a:solidFill>
                  <a:srgbClr val="FFFF00"/>
                </a:solidFill>
                <a:latin typeface="Oregano" panose="020B0604020202020204" charset="0"/>
              </a:rPr>
              <a:t>Ja, ja pôjdem, aj ja, aj jaaaaa...</a:t>
            </a:r>
            <a:endParaRPr lang="en-US" sz="2800" b="1" dirty="0">
              <a:solidFill>
                <a:srgbClr val="FFFF00"/>
              </a:solidFill>
              <a:latin typeface="Oregano" panose="020B060402020202020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9"/>
          <p:cNvSpPr/>
          <p:nvPr/>
        </p:nvSpPr>
        <p:spPr>
          <a:xfrm>
            <a:off x="-416552" y="1347650"/>
            <a:ext cx="10928417" cy="5226433"/>
          </a:xfrm>
          <a:custGeom>
            <a:avLst/>
            <a:gdLst/>
            <a:ahLst/>
            <a:cxnLst/>
            <a:rect l="l" t="t" r="r" b="b"/>
            <a:pathLst>
              <a:path w="18761231" h="10099387" extrusionOk="0">
                <a:moveTo>
                  <a:pt x="0" y="0"/>
                </a:moveTo>
                <a:lnTo>
                  <a:pt x="18761231" y="0"/>
                </a:lnTo>
                <a:lnTo>
                  <a:pt x="18761231" y="10099387"/>
                </a:lnTo>
                <a:lnTo>
                  <a:pt x="0" y="10099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27725" r="-489"/>
            </a:stretch>
          </a:blipFill>
          <a:ln>
            <a:noFill/>
          </a:ln>
        </p:spPr>
      </p:sp>
      <p:grpSp>
        <p:nvGrpSpPr>
          <p:cNvPr id="230" name="Google Shape;230;p19"/>
          <p:cNvGrpSpPr/>
          <p:nvPr/>
        </p:nvGrpSpPr>
        <p:grpSpPr>
          <a:xfrm>
            <a:off x="-59290" y="1254507"/>
            <a:ext cx="9203290" cy="1317243"/>
            <a:chOff x="0" y="0"/>
            <a:chExt cx="3357260" cy="480516"/>
          </a:xfrm>
        </p:grpSpPr>
        <p:sp>
          <p:nvSpPr>
            <p:cNvPr id="231" name="Google Shape;231;p19"/>
            <p:cNvSpPr/>
            <p:nvPr/>
          </p:nvSpPr>
          <p:spPr>
            <a:xfrm>
              <a:off x="0" y="0"/>
              <a:ext cx="3357260" cy="480516"/>
            </a:xfrm>
            <a:custGeom>
              <a:avLst/>
              <a:gdLst/>
              <a:ahLst/>
              <a:cxnLst/>
              <a:rect l="l" t="t" r="r" b="b"/>
              <a:pathLst>
                <a:path w="3357260" h="480516" extrusionOk="0">
                  <a:moveTo>
                    <a:pt x="0" y="0"/>
                  </a:moveTo>
                  <a:lnTo>
                    <a:pt x="3357260" y="0"/>
                  </a:lnTo>
                  <a:lnTo>
                    <a:pt x="3357260" y="480516"/>
                  </a:lnTo>
                  <a:lnTo>
                    <a:pt x="0" y="48051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232" name="Google Shape;232;p19"/>
            <p:cNvSpPr txBox="1"/>
            <p:nvPr/>
          </p:nvSpPr>
          <p:spPr>
            <a:xfrm>
              <a:off x="0" y="323850"/>
              <a:ext cx="3357260" cy="15666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6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2" name="Google Shape;242;p19"/>
          <p:cNvGrpSpPr/>
          <p:nvPr/>
        </p:nvGrpSpPr>
        <p:grpSpPr>
          <a:xfrm>
            <a:off x="2773702" y="1541226"/>
            <a:ext cx="6111218" cy="923330"/>
            <a:chOff x="-998287" y="270726"/>
            <a:chExt cx="6562632" cy="1990729"/>
          </a:xfrm>
        </p:grpSpPr>
        <p:sp>
          <p:nvSpPr>
            <p:cNvPr id="243" name="Google Shape;243;p19"/>
            <p:cNvSpPr txBox="1"/>
            <p:nvPr/>
          </p:nvSpPr>
          <p:spPr>
            <a:xfrm>
              <a:off x="-998287" y="270726"/>
              <a:ext cx="5564345" cy="199072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sk-SK" sz="6000" b="0" i="0" u="none" strike="noStrike" cap="none" dirty="0">
                  <a:solidFill>
                    <a:srgbClr val="0F1A38"/>
                  </a:solidFill>
                  <a:latin typeface="Oregano"/>
                  <a:ea typeface="Oregano"/>
                  <a:cs typeface="Oregano"/>
                  <a:sym typeface="Oregano"/>
                </a:rPr>
                <a:t>Ďakujeme</a:t>
              </a:r>
              <a:endParaRPr sz="6000" dirty="0"/>
            </a:p>
          </p:txBody>
        </p:sp>
        <p:sp>
          <p:nvSpPr>
            <p:cNvPr id="244" name="Google Shape;244;p19"/>
            <p:cNvSpPr txBox="1"/>
            <p:nvPr/>
          </p:nvSpPr>
          <p:spPr>
            <a:xfrm>
              <a:off x="0" y="1174472"/>
              <a:ext cx="5564345" cy="46450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" sz="1000" b="0" i="0" u="none" strike="noStrike" cap="none" dirty="0">
                  <a:solidFill>
                    <a:srgbClr val="0F1A38"/>
                  </a:solidFill>
                  <a:latin typeface="Arial"/>
                  <a:ea typeface="Arial"/>
                  <a:cs typeface="Arial"/>
                  <a:sym typeface="Arial"/>
                </a:rPr>
                <a:t>. </a:t>
              </a:r>
              <a:endParaRPr sz="700" dirty="0"/>
            </a:p>
          </p:txBody>
        </p:sp>
      </p:grpSp>
      <p:cxnSp>
        <p:nvCxnSpPr>
          <p:cNvPr id="245" name="Google Shape;245;p19"/>
          <p:cNvCxnSpPr/>
          <p:nvPr/>
        </p:nvCxnSpPr>
        <p:spPr>
          <a:xfrm rot="10800000" flipH="1">
            <a:off x="-203332" y="2557463"/>
            <a:ext cx="10142220" cy="2857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6" name="Google Shape;246;p19"/>
          <p:cNvCxnSpPr/>
          <p:nvPr/>
        </p:nvCxnSpPr>
        <p:spPr>
          <a:xfrm rot="10800000" flipH="1">
            <a:off x="-203332" y="1244982"/>
            <a:ext cx="10142220" cy="2857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" name="Obrázok 1">
            <a:extLst>
              <a:ext uri="{FF2B5EF4-FFF2-40B4-BE49-F238E27FC236}">
                <a16:creationId xmlns:a16="http://schemas.microsoft.com/office/drawing/2014/main" id="{8B70EDE9-543F-4A33-826A-9183D3C4A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97959" y="1517777"/>
            <a:ext cx="434361" cy="369207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28"/>
          <p:cNvSpPr/>
          <p:nvPr/>
        </p:nvSpPr>
        <p:spPr>
          <a:xfrm>
            <a:off x="112250" y="-576500"/>
            <a:ext cx="10409977" cy="6929242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440" name="Google Shape;440;p28"/>
          <p:cNvGrpSpPr/>
          <p:nvPr/>
        </p:nvGrpSpPr>
        <p:grpSpPr>
          <a:xfrm>
            <a:off x="1461079" y="286017"/>
            <a:ext cx="6061447" cy="4571465"/>
            <a:chOff x="0" y="0"/>
            <a:chExt cx="30451099" cy="22965823"/>
          </a:xfrm>
        </p:grpSpPr>
        <p:sp>
          <p:nvSpPr>
            <p:cNvPr id="441" name="Google Shape;441;p28"/>
            <p:cNvSpPr/>
            <p:nvPr/>
          </p:nvSpPr>
          <p:spPr>
            <a:xfrm>
              <a:off x="72390" y="72390"/>
              <a:ext cx="30306320" cy="22821044"/>
            </a:xfrm>
            <a:custGeom>
              <a:avLst/>
              <a:gdLst/>
              <a:ahLst/>
              <a:cxnLst/>
              <a:rect l="l" t="t" r="r" b="b"/>
              <a:pathLst>
                <a:path w="30306320" h="22821044" extrusionOk="0">
                  <a:moveTo>
                    <a:pt x="0" y="0"/>
                  </a:moveTo>
                  <a:lnTo>
                    <a:pt x="30306320" y="0"/>
                  </a:lnTo>
                  <a:lnTo>
                    <a:pt x="30306320" y="22821044"/>
                  </a:lnTo>
                  <a:lnTo>
                    <a:pt x="0" y="2282104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442" name="Google Shape;442;p28"/>
            <p:cNvSpPr/>
            <p:nvPr/>
          </p:nvSpPr>
          <p:spPr>
            <a:xfrm>
              <a:off x="0" y="0"/>
              <a:ext cx="30451099" cy="22965823"/>
            </a:xfrm>
            <a:custGeom>
              <a:avLst/>
              <a:gdLst/>
              <a:ahLst/>
              <a:cxnLst/>
              <a:rect l="l" t="t" r="r" b="b"/>
              <a:pathLst>
                <a:path w="30451099" h="22965823" extrusionOk="0">
                  <a:moveTo>
                    <a:pt x="30306321" y="22821043"/>
                  </a:moveTo>
                  <a:lnTo>
                    <a:pt x="30451099" y="22821043"/>
                  </a:lnTo>
                  <a:lnTo>
                    <a:pt x="30451099" y="22965823"/>
                  </a:lnTo>
                  <a:lnTo>
                    <a:pt x="30306321" y="22965823"/>
                  </a:lnTo>
                  <a:lnTo>
                    <a:pt x="30306321" y="22821043"/>
                  </a:lnTo>
                  <a:close/>
                  <a:moveTo>
                    <a:pt x="0" y="144780"/>
                  </a:moveTo>
                  <a:lnTo>
                    <a:pt x="144780" y="144780"/>
                  </a:lnTo>
                  <a:lnTo>
                    <a:pt x="144780" y="22821043"/>
                  </a:lnTo>
                  <a:lnTo>
                    <a:pt x="0" y="22821043"/>
                  </a:lnTo>
                  <a:lnTo>
                    <a:pt x="0" y="144780"/>
                  </a:lnTo>
                  <a:close/>
                  <a:moveTo>
                    <a:pt x="0" y="22821043"/>
                  </a:moveTo>
                  <a:lnTo>
                    <a:pt x="144780" y="22821043"/>
                  </a:lnTo>
                  <a:lnTo>
                    <a:pt x="144780" y="22965823"/>
                  </a:lnTo>
                  <a:lnTo>
                    <a:pt x="0" y="22965823"/>
                  </a:lnTo>
                  <a:lnTo>
                    <a:pt x="0" y="22821043"/>
                  </a:lnTo>
                  <a:close/>
                  <a:moveTo>
                    <a:pt x="30306321" y="144780"/>
                  </a:moveTo>
                  <a:lnTo>
                    <a:pt x="30451099" y="144780"/>
                  </a:lnTo>
                  <a:lnTo>
                    <a:pt x="30451099" y="22821043"/>
                  </a:lnTo>
                  <a:lnTo>
                    <a:pt x="30306321" y="22821043"/>
                  </a:lnTo>
                  <a:lnTo>
                    <a:pt x="30306321" y="144780"/>
                  </a:lnTo>
                  <a:close/>
                  <a:moveTo>
                    <a:pt x="144780" y="22821043"/>
                  </a:moveTo>
                  <a:lnTo>
                    <a:pt x="30306321" y="22821043"/>
                  </a:lnTo>
                  <a:lnTo>
                    <a:pt x="30306321" y="22965823"/>
                  </a:lnTo>
                  <a:lnTo>
                    <a:pt x="144780" y="22965823"/>
                  </a:lnTo>
                  <a:lnTo>
                    <a:pt x="144780" y="22821043"/>
                  </a:lnTo>
                  <a:close/>
                  <a:moveTo>
                    <a:pt x="30306321" y="0"/>
                  </a:moveTo>
                  <a:lnTo>
                    <a:pt x="30451099" y="0"/>
                  </a:lnTo>
                  <a:lnTo>
                    <a:pt x="30451099" y="144780"/>
                  </a:lnTo>
                  <a:lnTo>
                    <a:pt x="30306321" y="144780"/>
                  </a:lnTo>
                  <a:lnTo>
                    <a:pt x="30306321" y="0"/>
                  </a:lnTo>
                  <a:close/>
                  <a:moveTo>
                    <a:pt x="0" y="0"/>
                  </a:moveTo>
                  <a:lnTo>
                    <a:pt x="144780" y="0"/>
                  </a:lnTo>
                  <a:lnTo>
                    <a:pt x="144780" y="144780"/>
                  </a:lnTo>
                  <a:lnTo>
                    <a:pt x="0" y="144780"/>
                  </a:lnTo>
                  <a:lnTo>
                    <a:pt x="0" y="0"/>
                  </a:lnTo>
                  <a:close/>
                  <a:moveTo>
                    <a:pt x="144780" y="0"/>
                  </a:moveTo>
                  <a:lnTo>
                    <a:pt x="30306321" y="0"/>
                  </a:lnTo>
                  <a:lnTo>
                    <a:pt x="30306321" y="144780"/>
                  </a:lnTo>
                  <a:lnTo>
                    <a:pt x="144780" y="144780"/>
                  </a:lnTo>
                  <a:lnTo>
                    <a:pt x="144780" y="0"/>
                  </a:lnTo>
                  <a:close/>
                </a:path>
              </a:pathLst>
            </a:custGeom>
            <a:solidFill>
              <a:srgbClr val="0F1A38"/>
            </a:solidFill>
            <a:ln>
              <a:noFill/>
            </a:ln>
          </p:spPr>
        </p:sp>
      </p:grpSp>
      <p:sp>
        <p:nvSpPr>
          <p:cNvPr id="2" name="Obdĺžnik 1">
            <a:extLst>
              <a:ext uri="{FF2B5EF4-FFF2-40B4-BE49-F238E27FC236}">
                <a16:creationId xmlns:a16="http://schemas.microsoft.com/office/drawing/2014/main" id="{7368CE33-C837-418D-BD6F-5103F5CD99D4}"/>
              </a:ext>
            </a:extLst>
          </p:cNvPr>
          <p:cNvSpPr/>
          <p:nvPr/>
        </p:nvSpPr>
        <p:spPr>
          <a:xfrm>
            <a:off x="2557574" y="670560"/>
            <a:ext cx="386845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EMAIL: </a:t>
            </a:r>
            <a:r>
              <a:rPr lang="sk-SK" sz="2000" dirty="0">
                <a:solidFill>
                  <a:srgbClr val="C00000"/>
                </a:solidFill>
                <a:latin typeface="Oregano" panose="020B0604020202020204" charset="0"/>
              </a:rPr>
              <a:t>chcemistnamisie@gmail.com</a:t>
            </a:r>
            <a:endParaRPr lang="en-US" sz="2000" dirty="0">
              <a:solidFill>
                <a:srgbClr val="C00000"/>
              </a:solidFill>
              <a:latin typeface="Oregano" panose="020B0604020202020204" charset="0"/>
            </a:endParaRP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C7EE0AA0-4990-4ADA-9D85-1DF3DE553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6584" y="567774"/>
            <a:ext cx="542591" cy="310923"/>
          </a:xfrm>
          <a:prstGeom prst="rect">
            <a:avLst/>
          </a:prstGeom>
        </p:spPr>
      </p:pic>
      <p:sp>
        <p:nvSpPr>
          <p:cNvPr id="4" name="Obdĺžnik 3">
            <a:extLst>
              <a:ext uri="{FF2B5EF4-FFF2-40B4-BE49-F238E27FC236}">
                <a16:creationId xmlns:a16="http://schemas.microsoft.com/office/drawing/2014/main" id="{A7AEB706-199E-4852-931F-500DF26FD937}"/>
              </a:ext>
            </a:extLst>
          </p:cNvPr>
          <p:cNvSpPr/>
          <p:nvPr/>
        </p:nvSpPr>
        <p:spPr>
          <a:xfrm>
            <a:off x="1816584" y="1348469"/>
            <a:ext cx="539955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P. </a:t>
            </a:r>
            <a:r>
              <a:rPr lang="en-US" sz="2000" dirty="0" err="1">
                <a:solidFill>
                  <a:srgbClr val="C00000"/>
                </a:solidFill>
                <a:latin typeface="Oregano" panose="020B0604020202020204" charset="0"/>
              </a:rPr>
              <a:t>Pavol</a:t>
            </a:r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 </a:t>
            </a:r>
            <a:r>
              <a:rPr lang="en-US" sz="2000" dirty="0" err="1">
                <a:solidFill>
                  <a:srgbClr val="C00000"/>
                </a:solidFill>
                <a:latin typeface="Oregano" panose="020B0604020202020204" charset="0"/>
              </a:rPr>
              <a:t>Baláž</a:t>
            </a:r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 SVD</a:t>
            </a:r>
            <a:br>
              <a:rPr lang="en-US" sz="2000" dirty="0">
                <a:latin typeface="Oregano" panose="020B0604020202020204" charset="0"/>
              </a:rPr>
            </a:br>
            <a:r>
              <a:rPr lang="en-US" sz="2000" dirty="0" err="1">
                <a:latin typeface="Oregano" panose="020B0604020202020204" charset="0"/>
              </a:rPr>
              <a:t>misijný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sekretár</a:t>
            </a:r>
            <a:br>
              <a:rPr lang="en-US" sz="2000" dirty="0">
                <a:latin typeface="Oregano" panose="020B0604020202020204" charset="0"/>
              </a:rPr>
            </a:br>
            <a:r>
              <a:rPr lang="en-US" sz="2000" dirty="0" err="1">
                <a:latin typeface="Oregano" panose="020B0604020202020204" charset="0"/>
              </a:rPr>
              <a:t>Misijný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dom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Matky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Božej</a:t>
            </a:r>
            <a:r>
              <a:rPr lang="sk-SK" sz="2000" dirty="0">
                <a:latin typeface="Oregano" panose="020B0604020202020204" charset="0"/>
              </a:rPr>
              <a:t>    </a:t>
            </a:r>
            <a:br>
              <a:rPr lang="en-US" sz="2000" dirty="0">
                <a:latin typeface="Oregano" panose="020B0604020202020204" charset="0"/>
              </a:rPr>
            </a:br>
            <a:r>
              <a:rPr lang="en-US" sz="2000" dirty="0" err="1">
                <a:latin typeface="Oregano" panose="020B0604020202020204" charset="0"/>
              </a:rPr>
              <a:t>Kalvária</a:t>
            </a:r>
            <a:r>
              <a:rPr lang="en-US" sz="2000" dirty="0">
                <a:latin typeface="Oregano" panose="020B0604020202020204" charset="0"/>
              </a:rPr>
              <a:t> 3, 949 01 Nitra</a:t>
            </a:r>
            <a:br>
              <a:rPr lang="en-US" sz="2000" dirty="0">
                <a:latin typeface="Oregano" panose="020B0604020202020204" charset="0"/>
              </a:rPr>
            </a:br>
            <a:r>
              <a:rPr lang="en-US" sz="2000" dirty="0" err="1">
                <a:latin typeface="Oregano" panose="020B0604020202020204" charset="0"/>
              </a:rPr>
              <a:t>Telefón</a:t>
            </a:r>
            <a:r>
              <a:rPr lang="en-US" sz="2000" dirty="0">
                <a:latin typeface="Oregano" panose="020B0604020202020204" charset="0"/>
              </a:rPr>
              <a:t>: 037 – 7769 442                        </a:t>
            </a:r>
          </a:p>
          <a:p>
            <a:r>
              <a:rPr lang="en-US" sz="2000" dirty="0" err="1">
                <a:latin typeface="Oregano" panose="020B0604020202020204" charset="0"/>
              </a:rPr>
              <a:t>mobil</a:t>
            </a:r>
            <a:r>
              <a:rPr lang="en-US" sz="2000" dirty="0">
                <a:latin typeface="Oregano" panose="020B0604020202020204" charset="0"/>
              </a:rPr>
              <a:t>:    0903 809 615</a:t>
            </a:r>
          </a:p>
        </p:txBody>
      </p:sp>
      <p:sp>
        <p:nvSpPr>
          <p:cNvPr id="5" name="Obdĺžnik 4">
            <a:extLst>
              <a:ext uri="{FF2B5EF4-FFF2-40B4-BE49-F238E27FC236}">
                <a16:creationId xmlns:a16="http://schemas.microsoft.com/office/drawing/2014/main" id="{DD178121-8110-4DF5-AF5E-733BAD7EBA8A}"/>
              </a:ext>
            </a:extLst>
          </p:cNvPr>
          <p:cNvSpPr/>
          <p:nvPr/>
        </p:nvSpPr>
        <p:spPr>
          <a:xfrm>
            <a:off x="4907280" y="1879252"/>
            <a:ext cx="268103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Sr. </a:t>
            </a:r>
            <a:r>
              <a:rPr lang="sk-SK" sz="2000" dirty="0">
                <a:solidFill>
                  <a:srgbClr val="C00000"/>
                </a:solidFill>
                <a:latin typeface="Oregano" panose="020B0604020202020204" charset="0"/>
              </a:rPr>
              <a:t>L</a:t>
            </a:r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aura </a:t>
            </a:r>
            <a:r>
              <a:rPr lang="sk-SK" sz="2000" dirty="0">
                <a:solidFill>
                  <a:srgbClr val="C00000"/>
                </a:solidFill>
                <a:latin typeface="Oregano" panose="020B0604020202020204" charset="0"/>
              </a:rPr>
              <a:t>V</a:t>
            </a:r>
            <a:r>
              <a:rPr lang="en-US" sz="2000" dirty="0" err="1">
                <a:solidFill>
                  <a:srgbClr val="C00000"/>
                </a:solidFill>
                <a:latin typeface="Oregano" panose="020B0604020202020204" charset="0"/>
              </a:rPr>
              <a:t>lčáková</a:t>
            </a:r>
            <a:r>
              <a:rPr lang="en-US" sz="2000" dirty="0">
                <a:solidFill>
                  <a:srgbClr val="C00000"/>
                </a:solidFill>
                <a:latin typeface="Oregano" panose="020B0604020202020204" charset="0"/>
              </a:rPr>
              <a:t>, </a:t>
            </a:r>
            <a:r>
              <a:rPr lang="sk-SK" sz="2000" dirty="0">
                <a:solidFill>
                  <a:srgbClr val="C00000"/>
                </a:solidFill>
                <a:latin typeface="Oregano" panose="020B0604020202020204" charset="0"/>
              </a:rPr>
              <a:t>SSpS</a:t>
            </a:r>
            <a:endParaRPr lang="en-US" sz="2000" dirty="0">
              <a:solidFill>
                <a:srgbClr val="C00000"/>
              </a:solidFill>
              <a:latin typeface="Oregano" panose="020B0604020202020204" charset="0"/>
            </a:endParaRPr>
          </a:p>
          <a:p>
            <a:r>
              <a:rPr lang="en-US" sz="2000" dirty="0" err="1">
                <a:latin typeface="Oregano" panose="020B0604020202020204" charset="0"/>
              </a:rPr>
              <a:t>Misijné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sestry</a:t>
            </a:r>
            <a:endParaRPr lang="en-US" sz="2000" dirty="0">
              <a:latin typeface="Oregano" panose="020B0604020202020204" charset="0"/>
            </a:endParaRPr>
          </a:p>
          <a:p>
            <a:r>
              <a:rPr lang="en-US" sz="2000" dirty="0" err="1">
                <a:latin typeface="Oregano" panose="020B0604020202020204" charset="0"/>
              </a:rPr>
              <a:t>Novozámocká</a:t>
            </a:r>
            <a:r>
              <a:rPr lang="en-US" sz="2000" dirty="0">
                <a:latin typeface="Oregano" panose="020B0604020202020204" charset="0"/>
              </a:rPr>
              <a:t> 302</a:t>
            </a:r>
          </a:p>
          <a:p>
            <a:r>
              <a:rPr lang="en-US" sz="2000" dirty="0">
                <a:latin typeface="Oregano" panose="020B0604020202020204" charset="0"/>
              </a:rPr>
              <a:t>951 12 </a:t>
            </a:r>
            <a:r>
              <a:rPr lang="sk-SK" sz="2000" dirty="0">
                <a:latin typeface="Oregano" panose="020B0604020202020204" charset="0"/>
              </a:rPr>
              <a:t>I</a:t>
            </a:r>
            <a:r>
              <a:rPr lang="en-US" sz="2000" dirty="0" err="1">
                <a:latin typeface="Oregano" panose="020B0604020202020204" charset="0"/>
              </a:rPr>
              <a:t>vanka</a:t>
            </a:r>
            <a:r>
              <a:rPr lang="en-US" sz="2000" dirty="0">
                <a:latin typeface="Oregano" panose="020B0604020202020204" charset="0"/>
              </a:rPr>
              <a:t> pri </a:t>
            </a:r>
            <a:r>
              <a:rPr lang="sk-SK" sz="2000" dirty="0">
                <a:latin typeface="Oregano" panose="020B0604020202020204" charset="0"/>
              </a:rPr>
              <a:t>N</a:t>
            </a:r>
            <a:r>
              <a:rPr lang="en-US" sz="2000" dirty="0" err="1">
                <a:latin typeface="Oregano" panose="020B0604020202020204" charset="0"/>
              </a:rPr>
              <a:t>itre</a:t>
            </a:r>
            <a:endParaRPr lang="en-US" sz="2000" dirty="0">
              <a:latin typeface="Oregano" panose="020B0604020202020204" charset="0"/>
            </a:endParaRPr>
          </a:p>
          <a:p>
            <a:r>
              <a:rPr lang="sk-SK" sz="2000" dirty="0">
                <a:latin typeface="Oregano" panose="020B0604020202020204" charset="0"/>
              </a:rPr>
              <a:t> </a:t>
            </a:r>
            <a:r>
              <a:rPr lang="en-US" sz="2000" dirty="0">
                <a:latin typeface="Oregano" panose="020B0604020202020204" charset="0"/>
              </a:rPr>
              <a:t>Mobil: 0917 700 717</a:t>
            </a:r>
          </a:p>
        </p:txBody>
      </p:sp>
      <p:pic>
        <p:nvPicPr>
          <p:cNvPr id="8" name="Obrázok 7">
            <a:extLst>
              <a:ext uri="{FF2B5EF4-FFF2-40B4-BE49-F238E27FC236}">
                <a16:creationId xmlns:a16="http://schemas.microsoft.com/office/drawing/2014/main" id="{49879BF4-F85E-4C33-B084-5422F19F76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0220" y="3797874"/>
            <a:ext cx="5455920" cy="777852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F00"/>
        </a:solidFill>
        <a:effectLst/>
      </p:bgPr>
    </p:bg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13"/>
          <p:cNvGrpSpPr/>
          <p:nvPr/>
        </p:nvGrpSpPr>
        <p:grpSpPr>
          <a:xfrm>
            <a:off x="4940644" y="-163526"/>
            <a:ext cx="5221897" cy="5937769"/>
            <a:chOff x="0" y="-38100"/>
            <a:chExt cx="2750629" cy="3127714"/>
          </a:xfrm>
        </p:grpSpPr>
        <p:sp>
          <p:nvSpPr>
            <p:cNvPr id="100" name="Google Shape;100;p13"/>
            <p:cNvSpPr/>
            <p:nvPr/>
          </p:nvSpPr>
          <p:spPr>
            <a:xfrm>
              <a:off x="0" y="0"/>
              <a:ext cx="2750629" cy="3089614"/>
            </a:xfrm>
            <a:custGeom>
              <a:avLst/>
              <a:gdLst/>
              <a:ahLst/>
              <a:cxnLst/>
              <a:rect l="l" t="t" r="r" b="b"/>
              <a:pathLst>
                <a:path w="2750629" h="3089614" extrusionOk="0">
                  <a:moveTo>
                    <a:pt x="0" y="0"/>
                  </a:moveTo>
                  <a:lnTo>
                    <a:pt x="2750629" y="0"/>
                  </a:lnTo>
                  <a:lnTo>
                    <a:pt x="2750629" y="3089614"/>
                  </a:lnTo>
                  <a:lnTo>
                    <a:pt x="0" y="30896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</p:sp>
        <p:sp>
          <p:nvSpPr>
            <p:cNvPr id="101" name="Google Shape;101;p13"/>
            <p:cNvSpPr txBox="1"/>
            <p:nvPr/>
          </p:nvSpPr>
          <p:spPr>
            <a:xfrm>
              <a:off x="0" y="-38100"/>
              <a:ext cx="2750629" cy="31277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5400" tIns="25400" rIns="25400" bIns="254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02" name="Google Shape;102;p13"/>
          <p:cNvSpPr/>
          <p:nvPr/>
        </p:nvSpPr>
        <p:spPr>
          <a:xfrm>
            <a:off x="-101280" y="1801932"/>
            <a:ext cx="4940644" cy="3380441"/>
          </a:xfrm>
          <a:custGeom>
            <a:avLst/>
            <a:gdLst/>
            <a:ahLst/>
            <a:cxnLst/>
            <a:rect l="l" t="t" r="r" b="b"/>
            <a:pathLst>
              <a:path w="9881288" h="6760881" extrusionOk="0">
                <a:moveTo>
                  <a:pt x="0" y="0"/>
                </a:moveTo>
                <a:lnTo>
                  <a:pt x="9881288" y="0"/>
                </a:lnTo>
                <a:lnTo>
                  <a:pt x="9881288" y="6760881"/>
                </a:lnTo>
                <a:lnTo>
                  <a:pt x="0" y="676088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03" name="Google Shape;103;p13"/>
          <p:cNvSpPr txBox="1"/>
          <p:nvPr/>
        </p:nvSpPr>
        <p:spPr>
          <a:xfrm>
            <a:off x="357364" y="281552"/>
            <a:ext cx="4134136" cy="7977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71996"/>
              </a:lnSpc>
            </a:pPr>
            <a:r>
              <a:rPr lang="pl-PL" sz="3600" dirty="0">
                <a:latin typeface="Oregano" panose="020B0604020202020204" charset="0"/>
                <a:ea typeface="Dokdo"/>
                <a:cs typeface="Dokdo"/>
                <a:sym typeface="Dokdo"/>
              </a:rPr>
              <a:t>ži s nami,  modli sa s nami, pracuj s nami</a:t>
            </a:r>
            <a:endParaRPr sz="3600" dirty="0">
              <a:latin typeface="Oregano" panose="020B0604020202020204" charset="0"/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5178972" y="94597"/>
            <a:ext cx="4296104" cy="492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Je pre vás dôležitý záväzok k sociálnej spravodlivosti                   a chceli by ste sa zapojiť doň z kresťanského pohľadu                                                        na ľudstvo?  </a:t>
            </a:r>
          </a:p>
          <a:p>
            <a:pPr lvl="0"/>
            <a:endParaRPr lang="sk-SK" sz="1600" dirty="0">
              <a:solidFill>
                <a:srgbClr val="0F1A38"/>
              </a:solidFill>
              <a:latin typeface="Oregano"/>
              <a:ea typeface="Oregano"/>
              <a:cs typeface="Oregano"/>
              <a:sym typeface="Oregano"/>
            </a:endParaRP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Chceli by ste sa lepšie spoznať, čo vás posúva                                                                      a v čo veríte?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Chcete sa vydať na  misionársky zážitok niekde                                                           vo svete  približne na 1 rok?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Chceli by ste lepšie porozumieť ľuďom,                                                                rôznym kultúram a náboženstvám tým, že s nimi                                                   budete žiť,  modliť sa a pracovať?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Chceli by ste vniesť svoje schopnosti, skúsenosti viery                           a túžbu po jednom svete, cirkvi a spoločnosti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aby ste ju pomohli formovať?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</a:t>
            </a:r>
          </a:p>
          <a:p>
            <a:pPr lvl="0"/>
            <a:r>
              <a:rPr lang="sk-SK" sz="1600" dirty="0">
                <a:solidFill>
                  <a:srgbClr val="0F1A38"/>
                </a:solidFill>
                <a:latin typeface="Oregano"/>
                <a:ea typeface="Oregano"/>
                <a:cs typeface="Oregano"/>
                <a:sym typeface="Oregano"/>
              </a:rPr>
              <a:t>         </a:t>
            </a:r>
            <a:r>
              <a:rPr lang="sk-SK" sz="1600" b="1" dirty="0">
                <a:solidFill>
                  <a:srgbClr val="C00000"/>
                </a:solidFill>
                <a:latin typeface="Oregano"/>
                <a:ea typeface="Oregano"/>
                <a:cs typeface="Oregano"/>
                <a:sym typeface="Oregano"/>
              </a:rPr>
              <a:t>Potom môže byť MaZ tým pravým miestom pre vás!</a:t>
            </a:r>
          </a:p>
          <a:p>
            <a:pPr lvl="0" algn="ctr"/>
            <a:r>
              <a:rPr lang="sk-SK" sz="1600" b="1" dirty="0">
                <a:solidFill>
                  <a:schemeClr val="accent5">
                    <a:lumMod val="75000"/>
                  </a:schemeClr>
                </a:solidFill>
                <a:latin typeface="Oregano"/>
                <a:ea typeface="Oregano"/>
                <a:cs typeface="Oregano"/>
                <a:sym typeface="Oregano"/>
              </a:rPr>
              <a:t>Prihláste sa teraz  a spoznajte nás. </a:t>
            </a:r>
          </a:p>
        </p:txBody>
      </p:sp>
      <p:cxnSp>
        <p:nvCxnSpPr>
          <p:cNvPr id="110" name="Google Shape;110;p13"/>
          <p:cNvCxnSpPr/>
          <p:nvPr/>
        </p:nvCxnSpPr>
        <p:spPr>
          <a:xfrm>
            <a:off x="4931119" y="-813435"/>
            <a:ext cx="0" cy="677037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1" name="Google Shape;111;p13"/>
          <p:cNvCxnSpPr/>
          <p:nvPr/>
        </p:nvCxnSpPr>
        <p:spPr>
          <a:xfrm>
            <a:off x="-1822582" y="1746390"/>
            <a:ext cx="6770370" cy="0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2A15EFE-DC1A-4463-A788-D3A44F1CDD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8159" y="3291840"/>
            <a:ext cx="3686341" cy="1333500"/>
          </a:xfrm>
        </p:spPr>
        <p:txBody>
          <a:bodyPr>
            <a:normAutofit/>
          </a:bodyPr>
          <a:lstStyle/>
          <a:p>
            <a:r>
              <a:rPr lang="sk-SK" sz="4400" b="1" dirty="0">
                <a:solidFill>
                  <a:schemeClr val="accent6">
                    <a:lumMod val="75000"/>
                  </a:schemeClr>
                </a:solidFill>
              </a:rPr>
              <a:t>Kto sú 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MaZ?</a:t>
            </a:r>
          </a:p>
        </p:txBody>
      </p:sp>
      <p:sp>
        <p:nvSpPr>
          <p:cNvPr id="4" name="Zástupný objekt pre text 3">
            <a:extLst>
              <a:ext uri="{FF2B5EF4-FFF2-40B4-BE49-F238E27FC236}">
                <a16:creationId xmlns:a16="http://schemas.microsoft.com/office/drawing/2014/main" id="{4BECCF92-6912-4CA5-814C-B5ED96BC6EB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4939500" y="2571750"/>
            <a:ext cx="3785400" cy="2426970"/>
          </a:xfrm>
        </p:spPr>
        <p:txBody>
          <a:bodyPr/>
          <a:lstStyle/>
          <a:p>
            <a:pPr marL="114300" indent="0">
              <a:buNone/>
            </a:pPr>
            <a:r>
              <a:rPr lang="sk-SK" sz="2000" dirty="0">
                <a:solidFill>
                  <a:schemeClr val="accent6">
                    <a:lumMod val="75000"/>
                  </a:schemeClr>
                </a:solidFill>
                <a:latin typeface="Oregano" panose="020B0604020202020204" charset="0"/>
              </a:rPr>
              <a:t>Misionár na čas je mladá žena alebo muž, ktorí na určitý čas   /zvyčajne  1 rok/ odídu na misijnú skúsenosť do Latinskej Ameriky, Afriky, Ázie, Oceánie alebo aj  Európy.</a:t>
            </a: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12" name="Obrázok 11">
            <a:extLst>
              <a:ext uri="{FF2B5EF4-FFF2-40B4-BE49-F238E27FC236}">
                <a16:creationId xmlns:a16="http://schemas.microsoft.com/office/drawing/2014/main" id="{9803FAAC-E547-437D-967A-FA8CBF4A77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688" y="144780"/>
            <a:ext cx="8375769" cy="25127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7510999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/>
          <p:nvPr/>
        </p:nvSpPr>
        <p:spPr>
          <a:xfrm>
            <a:off x="4086217" y="514350"/>
            <a:ext cx="4111625" cy="411160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0F1A38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14"/>
          <p:cNvSpPr txBox="1"/>
          <p:nvPr/>
        </p:nvSpPr>
        <p:spPr>
          <a:xfrm>
            <a:off x="447674" y="815341"/>
            <a:ext cx="2981325" cy="13203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65000"/>
              </a:lnSpc>
            </a:pPr>
            <a:r>
              <a:rPr lang="sk-SK" sz="44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Čo MaZ – misionár na čas chce?</a:t>
            </a:r>
            <a:endParaRPr sz="4400" dirty="0">
              <a:latin typeface="Oregano" panose="020B0604020202020204" charset="0"/>
            </a:endParaRPr>
          </a:p>
        </p:txBody>
      </p:sp>
      <p:sp>
        <p:nvSpPr>
          <p:cNvPr id="120" name="Google Shape;120;p14"/>
          <p:cNvSpPr txBox="1"/>
          <p:nvPr/>
        </p:nvSpPr>
        <p:spPr>
          <a:xfrm>
            <a:off x="350521" y="2339340"/>
            <a:ext cx="3735696" cy="262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lnSpc>
                <a:spcPct val="140000"/>
              </a:lnSpc>
            </a:pPr>
            <a:r>
              <a:rPr lang="sk-SK" sz="1800" dirty="0">
                <a:solidFill>
                  <a:srgbClr val="0F1A38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MaZ  je mladý kresťan, ktorý pracuje pre  lepší svet a sociálnu spravodlivosť, pretože je o tom nábožensky presvedčený.</a:t>
            </a:r>
          </a:p>
          <a:p>
            <a:pPr lvl="1">
              <a:lnSpc>
                <a:spcPct val="140000"/>
              </a:lnSpc>
            </a:pPr>
            <a:r>
              <a:rPr lang="sk-SK" sz="1800" dirty="0">
                <a:solidFill>
                  <a:srgbClr val="0F1A38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MaZ  sa zapája do života ľudí aj iných kultúr a náboženstiev aby sa učil porozumieť iným a to cez bytie a život s nimi. </a:t>
            </a:r>
          </a:p>
          <a:p>
            <a:pPr lvl="1">
              <a:lnSpc>
                <a:spcPct val="140000"/>
              </a:lnSpc>
            </a:pPr>
            <a:endParaRPr lang="sk-SK" dirty="0">
              <a:solidFill>
                <a:srgbClr val="0F1A3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488576EF-DDA1-47EC-B0C5-22AE8DDFAE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64783">
            <a:off x="3904083" y="344228"/>
            <a:ext cx="4475892" cy="44518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4"/>
          <p:cNvSpPr/>
          <p:nvPr/>
        </p:nvSpPr>
        <p:spPr>
          <a:xfrm>
            <a:off x="4086217" y="514350"/>
            <a:ext cx="4111625" cy="4111608"/>
          </a:xfrm>
          <a:custGeom>
            <a:avLst/>
            <a:gdLst/>
            <a:ahLst/>
            <a:cxnLst/>
            <a:rect l="l" t="t" r="r" b="b"/>
            <a:pathLst>
              <a:path w="6350000" h="6349974" extrusionOk="0">
                <a:moveTo>
                  <a:pt x="6350000" y="3175025"/>
                </a:moveTo>
                <a:cubicBezTo>
                  <a:pt x="6350000" y="4928451"/>
                  <a:pt x="4928476" y="6349974"/>
                  <a:pt x="3175000" y="6349974"/>
                </a:cubicBezTo>
                <a:cubicBezTo>
                  <a:pt x="1421498" y="6349974"/>
                  <a:pt x="0" y="4928451"/>
                  <a:pt x="0" y="3175025"/>
                </a:cubicBezTo>
                <a:cubicBezTo>
                  <a:pt x="0" y="1421511"/>
                  <a:pt x="1421498" y="0"/>
                  <a:pt x="3175000" y="0"/>
                </a:cubicBezTo>
                <a:cubicBezTo>
                  <a:pt x="4928501" y="0"/>
                  <a:pt x="6350000" y="1421511"/>
                  <a:pt x="6350000" y="3175025"/>
                </a:cubicBezTo>
                <a:close/>
              </a:path>
            </a:pathLst>
          </a:custGeom>
          <a:solidFill>
            <a:srgbClr val="0F1A38"/>
          </a:solidFill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45725" tIns="45725" rIns="45725" bIns="457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20;p14"/>
          <p:cNvSpPr txBox="1"/>
          <p:nvPr/>
        </p:nvSpPr>
        <p:spPr>
          <a:xfrm>
            <a:off x="350520" y="2339340"/>
            <a:ext cx="3794759" cy="262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1">
              <a:lnSpc>
                <a:spcPct val="140000"/>
              </a:lnSpc>
            </a:pPr>
            <a:r>
              <a:rPr lang="sk-SK" sz="1800" dirty="0">
                <a:solidFill>
                  <a:srgbClr val="0F1A38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Použije svoju misionársku skúsenosť a túžbu na budovanie jednoty vo svete, Cirkvi a spoločnosti.</a:t>
            </a:r>
          </a:p>
          <a:p>
            <a:pPr lvl="1">
              <a:lnSpc>
                <a:spcPct val="140000"/>
              </a:lnSpc>
            </a:pPr>
            <a:r>
              <a:rPr lang="sk-SK" sz="1800" dirty="0">
                <a:solidFill>
                  <a:srgbClr val="0F1A38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 </a:t>
            </a:r>
          </a:p>
          <a:p>
            <a:pPr lvl="1">
              <a:lnSpc>
                <a:spcPct val="140000"/>
              </a:lnSpc>
            </a:pPr>
            <a:r>
              <a:rPr lang="sk-SK" sz="1800" dirty="0">
                <a:solidFill>
                  <a:srgbClr val="0F1A38"/>
                </a:solidFill>
                <a:latin typeface="Oregano" panose="020B0604020202020204" charset="0"/>
                <a:ea typeface="Nunito"/>
                <a:cs typeface="Nunito"/>
                <a:sym typeface="Nunito"/>
              </a:rPr>
              <a:t>MaZ  sa  delí svojou vierou  a prináša Krista a posolstvo evanjelia do všetkých situácií života.</a:t>
            </a:r>
          </a:p>
          <a:p>
            <a:pPr lvl="1">
              <a:lnSpc>
                <a:spcPct val="140000"/>
              </a:lnSpc>
            </a:pPr>
            <a:endParaRPr lang="sk-SK" sz="1800" dirty="0">
              <a:solidFill>
                <a:srgbClr val="0F1A38"/>
              </a:solidFill>
              <a:latin typeface="Oregano" panose="020B0604020202020204" charset="0"/>
              <a:ea typeface="Nunito"/>
              <a:cs typeface="Nunito"/>
              <a:sym typeface="Nunito"/>
            </a:endParaRPr>
          </a:p>
          <a:p>
            <a:pPr lvl="1">
              <a:lnSpc>
                <a:spcPct val="140000"/>
              </a:lnSpc>
            </a:pPr>
            <a:endParaRPr lang="sk-SK" dirty="0">
              <a:solidFill>
                <a:srgbClr val="0F1A38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1D5BD077-B214-4372-930A-1006930F5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42860" y="1851991"/>
            <a:ext cx="2008592" cy="2682527"/>
          </a:xfrm>
          <a:prstGeom prst="rect">
            <a:avLst/>
          </a:prstGeom>
        </p:spPr>
      </p:pic>
      <p:pic>
        <p:nvPicPr>
          <p:cNvPr id="3" name="Obrázok 2">
            <a:extLst>
              <a:ext uri="{FF2B5EF4-FFF2-40B4-BE49-F238E27FC236}">
                <a16:creationId xmlns:a16="http://schemas.microsoft.com/office/drawing/2014/main" id="{9BCED04A-51FA-481E-8B29-6DE80CEB24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6728" y="45870"/>
            <a:ext cx="3164098" cy="2371550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30EEC7D3-D25A-4F22-8E76-B308AD5E5B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3980" y="-52012"/>
            <a:ext cx="3090629" cy="23179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9EAF522-01FE-4EA7-A740-0B08100DF8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5973" y="1595257"/>
            <a:ext cx="2125500" cy="28292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Obrázok 7">
            <a:extLst>
              <a:ext uri="{FF2B5EF4-FFF2-40B4-BE49-F238E27FC236}">
                <a16:creationId xmlns:a16="http://schemas.microsoft.com/office/drawing/2014/main" id="{6ABB5DC2-35AC-446B-A77F-8798349EE3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04692" y="-8815"/>
            <a:ext cx="3081953" cy="23114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5202260E-E7C8-4D44-BD7B-D3088D49D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45565" y="2960838"/>
            <a:ext cx="2844800" cy="213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670028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3B9E00C-F293-4C88-85CB-E3AD4BF8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19952" y="110359"/>
            <a:ext cx="2979682" cy="1875580"/>
          </a:xfrm>
        </p:spPr>
        <p:txBody>
          <a:bodyPr>
            <a:normAutofit fontScale="90000"/>
          </a:bodyPr>
          <a:lstStyle/>
          <a:p>
            <a:r>
              <a:rPr lang="sk-SK" sz="4400" dirty="0">
                <a:solidFill>
                  <a:srgbClr val="C00000"/>
                </a:solidFill>
                <a:latin typeface="Oregano" panose="020B0604020202020204" charset="0"/>
              </a:rPr>
              <a:t>Prečo vlastne ešte dnes Misie?</a:t>
            </a:r>
          </a:p>
        </p:txBody>
      </p:sp>
      <p:sp>
        <p:nvSpPr>
          <p:cNvPr id="3" name="Obdĺžnik 2">
            <a:extLst>
              <a:ext uri="{FF2B5EF4-FFF2-40B4-BE49-F238E27FC236}">
                <a16:creationId xmlns:a16="http://schemas.microsoft.com/office/drawing/2014/main" id="{FA1E437D-B710-4602-A2C7-FAB1C28AAD2B}"/>
              </a:ext>
            </a:extLst>
          </p:cNvPr>
          <p:cNvSpPr/>
          <p:nvPr/>
        </p:nvSpPr>
        <p:spPr>
          <a:xfrm>
            <a:off x="386255" y="2822028"/>
            <a:ext cx="6471745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k-SK" sz="2000" dirty="0" err="1">
                <a:latin typeface="Oregano" panose="020B0604020202020204" charset="0"/>
              </a:rPr>
              <a:t>Vízi</a:t>
            </a:r>
            <a:r>
              <a:rPr lang="en-US" sz="2000" dirty="0">
                <a:latin typeface="Oregano" panose="020B0604020202020204" charset="0"/>
              </a:rPr>
              <a:t>a </a:t>
            </a:r>
            <a:r>
              <a:rPr lang="en-US" sz="2000" dirty="0" err="1">
                <a:latin typeface="Oregano" panose="020B0604020202020204" charset="0"/>
              </a:rPr>
              <a:t>nás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kresťanov</a:t>
            </a:r>
            <a:r>
              <a:rPr lang="en-US" sz="2000" dirty="0">
                <a:latin typeface="Oregano" panose="020B0604020202020204" charset="0"/>
              </a:rPr>
              <a:t> je</a:t>
            </a:r>
            <a:r>
              <a:rPr lang="sk-SK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jeden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svet</a:t>
            </a:r>
            <a:r>
              <a:rPr lang="en-US" sz="2000" dirty="0">
                <a:latin typeface="Oregano" panose="020B0604020202020204" charset="0"/>
              </a:rPr>
              <a:t>, </a:t>
            </a:r>
            <a:br>
              <a:rPr lang="en-US" sz="2000" dirty="0">
                <a:latin typeface="Oregano" panose="020B0604020202020204" charset="0"/>
              </a:rPr>
            </a:br>
            <a:r>
              <a:rPr lang="en-US" sz="2000" dirty="0" err="1">
                <a:latin typeface="Oregano" panose="020B0604020202020204" charset="0"/>
              </a:rPr>
              <a:t>kde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nie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sú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víťazi</a:t>
            </a:r>
            <a:r>
              <a:rPr lang="en-US" sz="2000" dirty="0">
                <a:latin typeface="Oregano" panose="020B0604020202020204" charset="0"/>
              </a:rPr>
              <a:t>, ani </a:t>
            </a:r>
            <a:r>
              <a:rPr lang="en-US" sz="2000" dirty="0" err="1">
                <a:latin typeface="Oregano" panose="020B0604020202020204" charset="0"/>
              </a:rPr>
              <a:t>porazení</a:t>
            </a:r>
            <a:r>
              <a:rPr lang="en-US" sz="2000" dirty="0">
                <a:latin typeface="Oregano" panose="020B0604020202020204" charset="0"/>
              </a:rPr>
              <a:t> ale </a:t>
            </a:r>
            <a:r>
              <a:rPr lang="en-US" sz="2000" dirty="0" err="1">
                <a:latin typeface="Oregano" panose="020B0604020202020204" charset="0"/>
              </a:rPr>
              <a:t>všetci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bratia</a:t>
            </a:r>
            <a:r>
              <a:rPr lang="en-US" sz="2000" dirty="0">
                <a:latin typeface="Oregano" panose="020B0604020202020204" charset="0"/>
              </a:rPr>
              <a:t> a </a:t>
            </a:r>
            <a:r>
              <a:rPr lang="en-US" sz="2000" dirty="0" err="1">
                <a:latin typeface="Oregano" panose="020B0604020202020204" charset="0"/>
              </a:rPr>
              <a:t>sestry</a:t>
            </a:r>
            <a:r>
              <a:rPr lang="en-US" sz="2000" dirty="0">
                <a:latin typeface="Oregano" panose="020B0604020202020204" charset="0"/>
              </a:rPr>
              <a:t>.</a:t>
            </a:r>
            <a:endParaRPr lang="sk-SK" sz="2000" dirty="0">
              <a:latin typeface="Oregano" panose="020B0604020202020204" charset="0"/>
            </a:endParaRPr>
          </a:p>
          <a:p>
            <a:endParaRPr lang="sk-SK" sz="2000" dirty="0">
              <a:latin typeface="Oregano" panose="020B0604020202020204" charset="0"/>
            </a:endParaRPr>
          </a:p>
          <a:p>
            <a:r>
              <a:rPr lang="en-US" sz="2000" dirty="0" err="1">
                <a:latin typeface="Oregano" panose="020B0604020202020204" charset="0"/>
              </a:rPr>
              <a:t>Misia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dnes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znamená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víziu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globálnej</a:t>
            </a:r>
            <a:r>
              <a:rPr lang="en-US" sz="2000" dirty="0">
                <a:latin typeface="Oregano" panose="020B0604020202020204" charset="0"/>
              </a:rPr>
              <a:t> solidarity </a:t>
            </a:r>
            <a:r>
              <a:rPr lang="en-US" sz="2000" dirty="0" err="1">
                <a:latin typeface="Oregano" panose="020B0604020202020204" charset="0"/>
              </a:rPr>
              <a:t>ako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povolanie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sk-SK" sz="2000" dirty="0">
                <a:latin typeface="Oregano" panose="020B0604020202020204" charset="0"/>
              </a:rPr>
              <a:t>                                  </a:t>
            </a:r>
            <a:r>
              <a:rPr lang="en-US" sz="2000" dirty="0" err="1">
                <a:latin typeface="Oregano" panose="020B0604020202020204" charset="0"/>
              </a:rPr>
              <a:t>každého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kresťana</a:t>
            </a:r>
            <a:r>
              <a:rPr lang="en-US" sz="2000" dirty="0">
                <a:latin typeface="Oregano" panose="020B0604020202020204" charset="0"/>
              </a:rPr>
              <a:t>, aby </a:t>
            </a:r>
            <a:r>
              <a:rPr lang="en-US" sz="2000" dirty="0" err="1">
                <a:latin typeface="Oregano" panose="020B0604020202020204" charset="0"/>
              </a:rPr>
              <a:t>sa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jej</a:t>
            </a:r>
            <a:r>
              <a:rPr lang="en-US" sz="2000" dirty="0">
                <a:latin typeface="Oregano" panose="020B0604020202020204" charset="0"/>
              </a:rPr>
              <a:t> </a:t>
            </a:r>
            <a:r>
              <a:rPr lang="en-US" sz="2000" dirty="0" err="1">
                <a:latin typeface="Oregano" panose="020B0604020202020204" charset="0"/>
              </a:rPr>
              <a:t>zúčastnil</a:t>
            </a:r>
            <a:r>
              <a:rPr lang="en-US" sz="2000" dirty="0">
                <a:latin typeface="Oregano" panose="020B0604020202020204" charset="0"/>
              </a:rPr>
              <a:t>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DE490724-D029-42D5-9068-6B435BB06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269" y="154571"/>
            <a:ext cx="4619298" cy="25908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98809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20"/>
          <p:cNvSpPr txBox="1"/>
          <p:nvPr/>
        </p:nvSpPr>
        <p:spPr>
          <a:xfrm>
            <a:off x="1369950" y="1893575"/>
            <a:ext cx="6404100" cy="8309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 algn="ctr">
              <a:lnSpc>
                <a:spcPct val="71996"/>
              </a:lnSpc>
            </a:pPr>
            <a:r>
              <a:rPr lang="sk-SK" sz="7500" dirty="0">
                <a:solidFill>
                  <a:srgbClr val="EB1C12"/>
                </a:solidFill>
                <a:latin typeface="Oregano" panose="020B0604020202020204" charset="0"/>
                <a:ea typeface="Dokdo"/>
                <a:cs typeface="Dokdo"/>
                <a:sym typeface="Dokdo"/>
              </a:rPr>
              <a:t>MaZ-Príprava</a:t>
            </a:r>
            <a:endParaRPr sz="700" dirty="0">
              <a:latin typeface="Oregano" panose="020B0604020202020204" charset="0"/>
            </a:endParaRPr>
          </a:p>
        </p:txBody>
      </p:sp>
      <p:sp>
        <p:nvSpPr>
          <p:cNvPr id="260" name="Google Shape;260;p20"/>
          <p:cNvSpPr/>
          <p:nvPr/>
        </p:nvSpPr>
        <p:spPr>
          <a:xfrm>
            <a:off x="-138400" y="3722525"/>
            <a:ext cx="10881017" cy="6993700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" r="-2"/>
            </a:stretch>
          </a:blipFill>
          <a:ln>
            <a:noFill/>
          </a:ln>
        </p:spPr>
      </p:sp>
      <p:sp>
        <p:nvSpPr>
          <p:cNvPr id="261" name="Google Shape;261;p20"/>
          <p:cNvSpPr/>
          <p:nvPr/>
        </p:nvSpPr>
        <p:spPr>
          <a:xfrm>
            <a:off x="-138400" y="-5477975"/>
            <a:ext cx="10645497" cy="6929242"/>
          </a:xfrm>
          <a:custGeom>
            <a:avLst/>
            <a:gdLst/>
            <a:ahLst/>
            <a:cxnLst/>
            <a:rect l="l" t="t" r="r" b="b"/>
            <a:pathLst>
              <a:path w="18841588" h="12891613" extrusionOk="0">
                <a:moveTo>
                  <a:pt x="0" y="0"/>
                </a:moveTo>
                <a:lnTo>
                  <a:pt x="18841588" y="0"/>
                </a:lnTo>
                <a:lnTo>
                  <a:pt x="18841588" y="12891613"/>
                </a:lnTo>
                <a:lnTo>
                  <a:pt x="0" y="1289161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2" r="-2"/>
            </a:stretch>
          </a:blipFill>
          <a:ln>
            <a:noFill/>
          </a:ln>
        </p:spPr>
      </p:sp>
      <p:cxnSp>
        <p:nvCxnSpPr>
          <p:cNvPr id="262" name="Google Shape;262;p20"/>
          <p:cNvCxnSpPr/>
          <p:nvPr/>
        </p:nvCxnSpPr>
        <p:spPr>
          <a:xfrm rot="10800000" flipH="1">
            <a:off x="-203332" y="1403026"/>
            <a:ext cx="10142220" cy="2857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3" name="Google Shape;263;p20"/>
          <p:cNvCxnSpPr/>
          <p:nvPr/>
        </p:nvCxnSpPr>
        <p:spPr>
          <a:xfrm rot="10800000" flipH="1">
            <a:off x="-203332" y="3722523"/>
            <a:ext cx="10142220" cy="28575"/>
          </a:xfrm>
          <a:prstGeom prst="straightConnector1">
            <a:avLst/>
          </a:prstGeom>
          <a:noFill/>
          <a:ln w="571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FE04A8D-29B0-4C37-875F-EF90C94E5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sk-SK" sz="4400" dirty="0">
                <a:solidFill>
                  <a:srgbClr val="C00000"/>
                </a:solidFill>
                <a:latin typeface="Oregano" panose="020B0604020202020204" charset="0"/>
              </a:rPr>
              <a:t>Seminár v skupine</a:t>
            </a:r>
            <a:br>
              <a:rPr lang="en-US" dirty="0"/>
            </a:br>
            <a:endParaRPr lang="en-US" dirty="0"/>
          </a:p>
        </p:txBody>
      </p:sp>
      <p:sp>
        <p:nvSpPr>
          <p:cNvPr id="3" name="Zástupný objekt pre text 2">
            <a:extLst>
              <a:ext uri="{FF2B5EF4-FFF2-40B4-BE49-F238E27FC236}">
                <a16:creationId xmlns:a16="http://schemas.microsoft.com/office/drawing/2014/main" id="{6BA0DEA3-FCFC-48AB-9245-9C529FD7CD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sk-SK" dirty="0">
                <a:latin typeface="Oregano" panose="020B0604020202020204" charset="0"/>
              </a:rPr>
              <a:t>Orientačný seminár (otvorený pre všetkých mladých záujemcov</a:t>
            </a:r>
          </a:p>
          <a:p>
            <a:pPr marL="114300" indent="0">
              <a:buNone/>
            </a:pPr>
            <a:r>
              <a:rPr lang="sk-SK" dirty="0">
                <a:latin typeface="Oregano" panose="020B0604020202020204" charset="0"/>
              </a:rPr>
              <a:t>         od 18- 40 rokov </a:t>
            </a:r>
          </a:p>
          <a:p>
            <a:endParaRPr lang="sk-SK" dirty="0">
              <a:latin typeface="Oregano" panose="020B0604020202020204" charset="0"/>
            </a:endParaRPr>
          </a:p>
          <a:p>
            <a:r>
              <a:rPr lang="sk-SK" dirty="0">
                <a:latin typeface="Oregano" panose="020B0604020202020204" charset="0"/>
              </a:rPr>
              <a:t> Seminár o spiritualite a charizme Spoločnosti Božieho Slova                                                                                                                                 a Misijných sestier služobníc Ducha Svätého</a:t>
            </a:r>
          </a:p>
          <a:p>
            <a:endParaRPr lang="sk-SK" dirty="0">
              <a:latin typeface="Oregano" panose="020B0604020202020204" charset="0"/>
            </a:endParaRPr>
          </a:p>
          <a:p>
            <a:r>
              <a:rPr lang="sk-SK" dirty="0">
                <a:latin typeface="Oregano" panose="020B0604020202020204" charset="0"/>
              </a:rPr>
              <a:t>Seminár identity, sebapoznanie</a:t>
            </a:r>
          </a:p>
          <a:p>
            <a:endParaRPr lang="sk-SK" dirty="0">
              <a:latin typeface="Oregano" panose="020B0604020202020204" charset="0"/>
            </a:endParaRPr>
          </a:p>
          <a:p>
            <a:r>
              <a:rPr lang="sk-SK" dirty="0">
                <a:latin typeface="Oregano" panose="020B0604020202020204" charset="0"/>
              </a:rPr>
              <a:t>Seminár o </a:t>
            </a:r>
            <a:r>
              <a:rPr lang="sk-SK" dirty="0" err="1">
                <a:latin typeface="Oregano" panose="020B0604020202020204" charset="0"/>
              </a:rPr>
              <a:t>interkulturalite</a:t>
            </a:r>
            <a:r>
              <a:rPr lang="sk-SK" dirty="0">
                <a:latin typeface="Oregano" panose="020B0604020202020204" charset="0"/>
              </a:rPr>
              <a:t> a kultúrnom šoku</a:t>
            </a:r>
          </a:p>
          <a:p>
            <a:endParaRPr lang="sk-SK" dirty="0">
              <a:latin typeface="Oregano" panose="020B0604020202020204" charset="0"/>
            </a:endParaRPr>
          </a:p>
          <a:p>
            <a:r>
              <a:rPr lang="sk-SK" dirty="0">
                <a:latin typeface="Oregano" panose="020B0604020202020204" charset="0"/>
              </a:rPr>
              <a:t>svetové misie, </a:t>
            </a:r>
            <a:r>
              <a:rPr lang="sk-SK" dirty="0" err="1">
                <a:latin typeface="Oregano" panose="020B0604020202020204" charset="0"/>
              </a:rPr>
              <a:t>misiológia</a:t>
            </a:r>
            <a:endParaRPr lang="sk-SK" dirty="0">
              <a:latin typeface="Oregano" panose="020B0604020202020204" charset="0"/>
            </a:endParaRPr>
          </a:p>
          <a:p>
            <a:pPr marL="114300" indent="0">
              <a:buNone/>
            </a:pPr>
            <a:endParaRPr lang="en-US" dirty="0"/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C37B9447-55D7-49D7-AAE4-65DEF7FDEA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220" y="2380704"/>
            <a:ext cx="4785360" cy="2691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798426095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F1A38"/>
      </a:dk1>
      <a:lt1>
        <a:srgbClr val="FFAF00"/>
      </a:lt1>
      <a:dk2>
        <a:srgbClr val="0F1A38"/>
      </a:dk2>
      <a:lt2>
        <a:srgbClr val="EB1C12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631</Words>
  <Application>Microsoft Office PowerPoint</Application>
  <PresentationFormat>Prezentácia na obrazovke (16:9)</PresentationFormat>
  <Paragraphs>88</Paragraphs>
  <Slides>23</Slides>
  <Notes>14</Notes>
  <HiddenSlides>0</HiddenSlides>
  <MMClips>0</MMClips>
  <ScaleCrop>false</ScaleCrop>
  <HeadingPairs>
    <vt:vector size="6" baseType="variant">
      <vt:variant>
        <vt:lpstr>Použité písma</vt:lpstr>
      </vt:variant>
      <vt:variant>
        <vt:i4>6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23</vt:i4>
      </vt:variant>
    </vt:vector>
  </HeadingPairs>
  <TitlesOfParts>
    <vt:vector size="30" baseType="lpstr">
      <vt:lpstr>Dokdo</vt:lpstr>
      <vt:lpstr>Oregano</vt:lpstr>
      <vt:lpstr>Nunito Sans</vt:lpstr>
      <vt:lpstr>Calibri</vt:lpstr>
      <vt:lpstr>Nunito</vt:lpstr>
      <vt:lpstr>Arial</vt:lpstr>
      <vt:lpstr>Simple Light</vt:lpstr>
      <vt:lpstr>Prezentácia programu PowerPoint</vt:lpstr>
      <vt:lpstr>Prezentácia programu PowerPoint</vt:lpstr>
      <vt:lpstr>Prezentácia programu PowerPoint</vt:lpstr>
      <vt:lpstr>Kto sú MaZ?</vt:lpstr>
      <vt:lpstr>Prezentácia programu PowerPoint</vt:lpstr>
      <vt:lpstr>Prezentácia programu PowerPoint</vt:lpstr>
      <vt:lpstr>Prečo vlastne ešte dnes Misie?</vt:lpstr>
      <vt:lpstr>Prezentácia programu PowerPoint</vt:lpstr>
      <vt:lpstr>Seminár v skupine </vt:lpstr>
      <vt:lpstr>Individuálna príprava</vt:lpstr>
      <vt:lpstr>Prezentácia programu PowerPoint</vt:lpstr>
      <vt:lpstr>Prezentácia programu PowerPoint</vt:lpstr>
      <vt:lpstr>Prezentácia programu PowerPoint</vt:lpstr>
      <vt:lpstr>“Láska je reč, ktorej každý rozumie.” sv. Jozef Freinademetz, SVD </vt:lpstr>
      <vt:lpstr>Prezentácia programu PowerPoint</vt:lpstr>
      <vt:lpstr>Prezentácia programu PowerPoint</vt:lpstr>
      <vt:lpstr>Naši svätí</vt:lpstr>
      <vt:lpstr>Misia je záležitosťou srdca....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Prezentácia programu PowerPoint</dc:title>
  <cp:lastModifiedBy>Lenovo</cp:lastModifiedBy>
  <cp:revision>36</cp:revision>
  <dcterms:modified xsi:type="dcterms:W3CDTF">2024-09-14T04:33:15Z</dcterms:modified>
</cp:coreProperties>
</file>